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  <p:sldMasterId id="2147483713" r:id="rId2"/>
  </p:sldMasterIdLst>
  <p:sldIdLst>
    <p:sldId id="256" r:id="rId3"/>
    <p:sldId id="258" r:id="rId4"/>
    <p:sldId id="271" r:id="rId5"/>
    <p:sldId id="259" r:id="rId6"/>
    <p:sldId id="257" r:id="rId7"/>
    <p:sldId id="263" r:id="rId8"/>
    <p:sldId id="260" r:id="rId9"/>
    <p:sldId id="261" r:id="rId10"/>
    <p:sldId id="264" r:id="rId11"/>
    <p:sldId id="265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A8CE7B-BDD2-4FE3-AE5D-3065D7B4B7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1E93A4DD-F53F-41BC-B318-5C1B11D23E51}">
      <dgm:prSet/>
      <dgm:spPr/>
      <dgm:t>
        <a:bodyPr/>
        <a:lstStyle/>
        <a:p>
          <a:r>
            <a:rPr lang="en-IN"/>
            <a:t>Data</a:t>
          </a:r>
          <a:endParaRPr lang="en-US"/>
        </a:p>
      </dgm:t>
    </dgm:pt>
    <dgm:pt modelId="{E644F7AD-F29E-4390-A9D6-D53E1B6BDDAD}" type="parTrans" cxnId="{E4812941-7D8B-41AF-B002-41282ACE2A9B}">
      <dgm:prSet/>
      <dgm:spPr/>
      <dgm:t>
        <a:bodyPr/>
        <a:lstStyle/>
        <a:p>
          <a:endParaRPr lang="en-US"/>
        </a:p>
      </dgm:t>
    </dgm:pt>
    <dgm:pt modelId="{C2065C52-F8B5-4797-857B-2C7DA05CAE7A}" type="sibTrans" cxnId="{E4812941-7D8B-41AF-B002-41282ACE2A9B}">
      <dgm:prSet/>
      <dgm:spPr/>
      <dgm:t>
        <a:bodyPr/>
        <a:lstStyle/>
        <a:p>
          <a:endParaRPr lang="en-US"/>
        </a:p>
      </dgm:t>
    </dgm:pt>
    <dgm:pt modelId="{7DFFB9A0-2AA6-434C-95D0-117DB9A86EEB}">
      <dgm:prSet/>
      <dgm:spPr/>
      <dgm:t>
        <a:bodyPr/>
        <a:lstStyle/>
        <a:p>
          <a:r>
            <a:rPr lang="en-IN"/>
            <a:t>Customer Segmentation</a:t>
          </a:r>
          <a:endParaRPr lang="en-US"/>
        </a:p>
      </dgm:t>
    </dgm:pt>
    <dgm:pt modelId="{B3FD4CF7-AE8F-40EA-BCDE-24EE993D1D06}" type="parTrans" cxnId="{C16C71D6-6BF3-48E0-93EE-9A8949899F74}">
      <dgm:prSet/>
      <dgm:spPr/>
      <dgm:t>
        <a:bodyPr/>
        <a:lstStyle/>
        <a:p>
          <a:endParaRPr lang="en-US"/>
        </a:p>
      </dgm:t>
    </dgm:pt>
    <dgm:pt modelId="{2BA60477-6380-4DB9-8883-D37D97489591}" type="sibTrans" cxnId="{C16C71D6-6BF3-48E0-93EE-9A8949899F74}">
      <dgm:prSet/>
      <dgm:spPr/>
      <dgm:t>
        <a:bodyPr/>
        <a:lstStyle/>
        <a:p>
          <a:endParaRPr lang="en-US"/>
        </a:p>
      </dgm:t>
    </dgm:pt>
    <dgm:pt modelId="{7DFC0451-E451-4602-978B-2466CD8F45D6}">
      <dgm:prSet/>
      <dgm:spPr/>
      <dgm:t>
        <a:bodyPr/>
        <a:lstStyle/>
        <a:p>
          <a:r>
            <a:rPr lang="en-IN"/>
            <a:t>Uses cases and AFINN sentiment analysis</a:t>
          </a:r>
          <a:endParaRPr lang="en-US"/>
        </a:p>
      </dgm:t>
    </dgm:pt>
    <dgm:pt modelId="{2577CF05-6442-4282-BA49-2531B754DC13}" type="parTrans" cxnId="{843B7A9A-78BF-4F9D-90E2-4E847FFDBD43}">
      <dgm:prSet/>
      <dgm:spPr/>
      <dgm:t>
        <a:bodyPr/>
        <a:lstStyle/>
        <a:p>
          <a:endParaRPr lang="en-US"/>
        </a:p>
      </dgm:t>
    </dgm:pt>
    <dgm:pt modelId="{19DF7752-3DB5-4D74-BA6A-8DFF05EC04B7}" type="sibTrans" cxnId="{843B7A9A-78BF-4F9D-90E2-4E847FFDBD43}">
      <dgm:prSet/>
      <dgm:spPr/>
      <dgm:t>
        <a:bodyPr/>
        <a:lstStyle/>
        <a:p>
          <a:endParaRPr lang="en-US"/>
        </a:p>
      </dgm:t>
    </dgm:pt>
    <dgm:pt modelId="{ED668F2D-FCC6-4F01-9C15-5CD48A71D610}">
      <dgm:prSet/>
      <dgm:spPr/>
      <dgm:t>
        <a:bodyPr/>
        <a:lstStyle/>
        <a:p>
          <a:r>
            <a:rPr lang="en-IN"/>
            <a:t>K-mean Clustering</a:t>
          </a:r>
          <a:endParaRPr lang="en-US"/>
        </a:p>
      </dgm:t>
    </dgm:pt>
    <dgm:pt modelId="{3C75AD0D-263A-47C3-BF80-2031555A57B9}" type="parTrans" cxnId="{ECEB626B-44F7-41BD-A834-232BC6A025D2}">
      <dgm:prSet/>
      <dgm:spPr/>
      <dgm:t>
        <a:bodyPr/>
        <a:lstStyle/>
        <a:p>
          <a:endParaRPr lang="en-US"/>
        </a:p>
      </dgm:t>
    </dgm:pt>
    <dgm:pt modelId="{40F024B5-33E7-4495-883A-571E4686A277}" type="sibTrans" cxnId="{ECEB626B-44F7-41BD-A834-232BC6A025D2}">
      <dgm:prSet/>
      <dgm:spPr/>
      <dgm:t>
        <a:bodyPr/>
        <a:lstStyle/>
        <a:p>
          <a:endParaRPr lang="en-US"/>
        </a:p>
      </dgm:t>
    </dgm:pt>
    <dgm:pt modelId="{BEF4485D-55A7-44ED-B655-1DFEB22B5785}">
      <dgm:prSet/>
      <dgm:spPr/>
      <dgm:t>
        <a:bodyPr/>
        <a:lstStyle/>
        <a:p>
          <a:r>
            <a:rPr lang="en-IN"/>
            <a:t>Outcome</a:t>
          </a:r>
          <a:endParaRPr lang="en-US"/>
        </a:p>
      </dgm:t>
    </dgm:pt>
    <dgm:pt modelId="{B861B825-3447-46DE-9B85-23945811737C}" type="parTrans" cxnId="{FC7856D5-80B7-484C-9D75-BF55E801416B}">
      <dgm:prSet/>
      <dgm:spPr/>
      <dgm:t>
        <a:bodyPr/>
        <a:lstStyle/>
        <a:p>
          <a:endParaRPr lang="en-US"/>
        </a:p>
      </dgm:t>
    </dgm:pt>
    <dgm:pt modelId="{DA3046FD-7518-461F-8CA2-605126765099}" type="sibTrans" cxnId="{FC7856D5-80B7-484C-9D75-BF55E801416B}">
      <dgm:prSet/>
      <dgm:spPr/>
      <dgm:t>
        <a:bodyPr/>
        <a:lstStyle/>
        <a:p>
          <a:endParaRPr lang="en-US"/>
        </a:p>
      </dgm:t>
    </dgm:pt>
    <dgm:pt modelId="{A334E911-AF65-40D9-87C9-FDECF60A0E25}">
      <dgm:prSet/>
      <dgm:spPr/>
      <dgm:t>
        <a:bodyPr/>
        <a:lstStyle/>
        <a:p>
          <a:r>
            <a:rPr lang="en-IN"/>
            <a:t>Recommendation</a:t>
          </a:r>
          <a:endParaRPr lang="en-US"/>
        </a:p>
      </dgm:t>
    </dgm:pt>
    <dgm:pt modelId="{43DB7960-FDC4-4E45-B4A8-22BA4828002A}" type="parTrans" cxnId="{51867186-C181-4F7B-85B3-CCCD7BC82042}">
      <dgm:prSet/>
      <dgm:spPr/>
      <dgm:t>
        <a:bodyPr/>
        <a:lstStyle/>
        <a:p>
          <a:endParaRPr lang="en-US"/>
        </a:p>
      </dgm:t>
    </dgm:pt>
    <dgm:pt modelId="{9E0BF425-AE84-4ECD-9D1B-B069E5D0072A}" type="sibTrans" cxnId="{51867186-C181-4F7B-85B3-CCCD7BC82042}">
      <dgm:prSet/>
      <dgm:spPr/>
      <dgm:t>
        <a:bodyPr/>
        <a:lstStyle/>
        <a:p>
          <a:endParaRPr lang="en-US"/>
        </a:p>
      </dgm:t>
    </dgm:pt>
    <dgm:pt modelId="{1561DECF-A9CA-4513-896B-F9F09F8C9714}">
      <dgm:prSet/>
      <dgm:spPr/>
      <dgm:t>
        <a:bodyPr/>
        <a:lstStyle/>
        <a:p>
          <a:r>
            <a:rPr lang="en-IN"/>
            <a:t>Cross validations </a:t>
          </a:r>
          <a:endParaRPr lang="en-US"/>
        </a:p>
      </dgm:t>
    </dgm:pt>
    <dgm:pt modelId="{A7ED41A7-C9FA-4FD7-BF06-1B55D0916C7A}" type="parTrans" cxnId="{8CC21DB1-7062-448E-96C8-552972CCF4BC}">
      <dgm:prSet/>
      <dgm:spPr/>
      <dgm:t>
        <a:bodyPr/>
        <a:lstStyle/>
        <a:p>
          <a:endParaRPr lang="en-US"/>
        </a:p>
      </dgm:t>
    </dgm:pt>
    <dgm:pt modelId="{687112AB-8329-47D3-8206-0F30D3EC0952}" type="sibTrans" cxnId="{8CC21DB1-7062-448E-96C8-552972CCF4BC}">
      <dgm:prSet/>
      <dgm:spPr/>
      <dgm:t>
        <a:bodyPr/>
        <a:lstStyle/>
        <a:p>
          <a:endParaRPr lang="en-US"/>
        </a:p>
      </dgm:t>
    </dgm:pt>
    <dgm:pt modelId="{358AAF7E-0A94-4EC1-A570-C71BF01760B8}">
      <dgm:prSet/>
      <dgm:spPr/>
      <dgm:t>
        <a:bodyPr/>
        <a:lstStyle/>
        <a:p>
          <a:r>
            <a:rPr lang="en-IN"/>
            <a:t>Train and Predict</a:t>
          </a:r>
          <a:endParaRPr lang="en-US"/>
        </a:p>
      </dgm:t>
    </dgm:pt>
    <dgm:pt modelId="{390A3268-5671-46BD-9975-A31F9BD2365A}" type="parTrans" cxnId="{D4F99B09-934F-4CEE-8BD2-F02620563B70}">
      <dgm:prSet/>
      <dgm:spPr/>
      <dgm:t>
        <a:bodyPr/>
        <a:lstStyle/>
        <a:p>
          <a:endParaRPr lang="en-US"/>
        </a:p>
      </dgm:t>
    </dgm:pt>
    <dgm:pt modelId="{52AA868F-1DB3-4598-AAF7-B81AD044EAD0}" type="sibTrans" cxnId="{D4F99B09-934F-4CEE-8BD2-F02620563B70}">
      <dgm:prSet/>
      <dgm:spPr/>
      <dgm:t>
        <a:bodyPr/>
        <a:lstStyle/>
        <a:p>
          <a:endParaRPr lang="en-US"/>
        </a:p>
      </dgm:t>
    </dgm:pt>
    <dgm:pt modelId="{E39E4484-6824-4122-B2DF-9236326A91C8}" type="pres">
      <dgm:prSet presAssocID="{88A8CE7B-BDD2-4FE3-AE5D-3065D7B4B7A5}" presName="root" presStyleCnt="0">
        <dgm:presLayoutVars>
          <dgm:dir/>
          <dgm:resizeHandles val="exact"/>
        </dgm:presLayoutVars>
      </dgm:prSet>
      <dgm:spPr/>
    </dgm:pt>
    <dgm:pt modelId="{DFF4F26C-F00E-40CB-B73F-67E284FBC9D0}" type="pres">
      <dgm:prSet presAssocID="{1E93A4DD-F53F-41BC-B318-5C1B11D23E51}" presName="compNode" presStyleCnt="0"/>
      <dgm:spPr/>
    </dgm:pt>
    <dgm:pt modelId="{B675D111-F493-4A0E-AC1A-FD6B805B1650}" type="pres">
      <dgm:prSet presAssocID="{1E93A4DD-F53F-41BC-B318-5C1B11D23E51}" presName="bgRect" presStyleLbl="bgShp" presStyleIdx="0" presStyleCnt="3"/>
      <dgm:spPr/>
    </dgm:pt>
    <dgm:pt modelId="{0FD215DF-4F94-45A2-9B6B-A94F5BE443D2}" type="pres">
      <dgm:prSet presAssocID="{1E93A4DD-F53F-41BC-B318-5C1B11D23E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22D384F-6978-440B-9B33-6BF9BDD9987B}" type="pres">
      <dgm:prSet presAssocID="{1E93A4DD-F53F-41BC-B318-5C1B11D23E51}" presName="spaceRect" presStyleCnt="0"/>
      <dgm:spPr/>
    </dgm:pt>
    <dgm:pt modelId="{F995E8FE-AA30-48EC-B0B9-B4706183F012}" type="pres">
      <dgm:prSet presAssocID="{1E93A4DD-F53F-41BC-B318-5C1B11D23E51}" presName="parTx" presStyleLbl="revTx" presStyleIdx="0" presStyleCnt="5">
        <dgm:presLayoutVars>
          <dgm:chMax val="0"/>
          <dgm:chPref val="0"/>
        </dgm:presLayoutVars>
      </dgm:prSet>
      <dgm:spPr/>
    </dgm:pt>
    <dgm:pt modelId="{E1EF669A-9FBA-432F-AB88-12C088842786}" type="pres">
      <dgm:prSet presAssocID="{C2065C52-F8B5-4797-857B-2C7DA05CAE7A}" presName="sibTrans" presStyleCnt="0"/>
      <dgm:spPr/>
    </dgm:pt>
    <dgm:pt modelId="{5B59F203-13C0-4BC5-8A5C-F8115402CBC5}" type="pres">
      <dgm:prSet presAssocID="{7DFFB9A0-2AA6-434C-95D0-117DB9A86EEB}" presName="compNode" presStyleCnt="0"/>
      <dgm:spPr/>
    </dgm:pt>
    <dgm:pt modelId="{9A6B935F-F634-43ED-8E32-C9E16BA38D88}" type="pres">
      <dgm:prSet presAssocID="{7DFFB9A0-2AA6-434C-95D0-117DB9A86EEB}" presName="bgRect" presStyleLbl="bgShp" presStyleIdx="1" presStyleCnt="3"/>
      <dgm:spPr/>
    </dgm:pt>
    <dgm:pt modelId="{3063DD55-B4C8-45E7-A279-39D1D3B1DF62}" type="pres">
      <dgm:prSet presAssocID="{7DFFB9A0-2AA6-434C-95D0-117DB9A86E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B01FBD3-B28C-4031-9D1E-ABE3E1AF0676}" type="pres">
      <dgm:prSet presAssocID="{7DFFB9A0-2AA6-434C-95D0-117DB9A86EEB}" presName="spaceRect" presStyleCnt="0"/>
      <dgm:spPr/>
    </dgm:pt>
    <dgm:pt modelId="{A760ECC2-D407-4258-91EC-17E5EBEC6347}" type="pres">
      <dgm:prSet presAssocID="{7DFFB9A0-2AA6-434C-95D0-117DB9A86EEB}" presName="parTx" presStyleLbl="revTx" presStyleIdx="1" presStyleCnt="5">
        <dgm:presLayoutVars>
          <dgm:chMax val="0"/>
          <dgm:chPref val="0"/>
        </dgm:presLayoutVars>
      </dgm:prSet>
      <dgm:spPr/>
    </dgm:pt>
    <dgm:pt modelId="{9D5111FA-3537-4B2E-912F-765491B51589}" type="pres">
      <dgm:prSet presAssocID="{7DFFB9A0-2AA6-434C-95D0-117DB9A86EEB}" presName="desTx" presStyleLbl="revTx" presStyleIdx="2" presStyleCnt="5">
        <dgm:presLayoutVars/>
      </dgm:prSet>
      <dgm:spPr/>
    </dgm:pt>
    <dgm:pt modelId="{CBB72039-42F6-4EEE-B16E-6D218C474D8B}" type="pres">
      <dgm:prSet presAssocID="{2BA60477-6380-4DB9-8883-D37D97489591}" presName="sibTrans" presStyleCnt="0"/>
      <dgm:spPr/>
    </dgm:pt>
    <dgm:pt modelId="{4AE11471-AD00-4FFD-800D-3AEE5C8D4796}" type="pres">
      <dgm:prSet presAssocID="{A334E911-AF65-40D9-87C9-FDECF60A0E25}" presName="compNode" presStyleCnt="0"/>
      <dgm:spPr/>
    </dgm:pt>
    <dgm:pt modelId="{751603F0-4494-453B-83DB-AEFCCD1930DB}" type="pres">
      <dgm:prSet presAssocID="{A334E911-AF65-40D9-87C9-FDECF60A0E25}" presName="bgRect" presStyleLbl="bgShp" presStyleIdx="2" presStyleCnt="3"/>
      <dgm:spPr/>
    </dgm:pt>
    <dgm:pt modelId="{03E6A0EB-4049-4E5F-BC22-735DE9F87EC5}" type="pres">
      <dgm:prSet presAssocID="{A334E911-AF65-40D9-87C9-FDECF60A0E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31D0975-C1F3-4B86-A751-35CD7A6765D8}" type="pres">
      <dgm:prSet presAssocID="{A334E911-AF65-40D9-87C9-FDECF60A0E25}" presName="spaceRect" presStyleCnt="0"/>
      <dgm:spPr/>
    </dgm:pt>
    <dgm:pt modelId="{E12B842D-4F46-4E1A-BE36-ADA25A2FF093}" type="pres">
      <dgm:prSet presAssocID="{A334E911-AF65-40D9-87C9-FDECF60A0E25}" presName="parTx" presStyleLbl="revTx" presStyleIdx="3" presStyleCnt="5">
        <dgm:presLayoutVars>
          <dgm:chMax val="0"/>
          <dgm:chPref val="0"/>
        </dgm:presLayoutVars>
      </dgm:prSet>
      <dgm:spPr/>
    </dgm:pt>
    <dgm:pt modelId="{449B3F21-9D61-472D-8F3A-2A814C582003}" type="pres">
      <dgm:prSet presAssocID="{A334E911-AF65-40D9-87C9-FDECF60A0E25}" presName="desTx" presStyleLbl="revTx" presStyleIdx="4" presStyleCnt="5">
        <dgm:presLayoutVars/>
      </dgm:prSet>
      <dgm:spPr/>
    </dgm:pt>
  </dgm:ptLst>
  <dgm:cxnLst>
    <dgm:cxn modelId="{00307D00-7CB5-4688-A11D-F670921140CD}" type="presOf" srcId="{1561DECF-A9CA-4513-896B-F9F09F8C9714}" destId="{449B3F21-9D61-472D-8F3A-2A814C582003}" srcOrd="0" destOrd="0" presId="urn:microsoft.com/office/officeart/2018/2/layout/IconVerticalSolidList"/>
    <dgm:cxn modelId="{D4F99B09-934F-4CEE-8BD2-F02620563B70}" srcId="{A334E911-AF65-40D9-87C9-FDECF60A0E25}" destId="{358AAF7E-0A94-4EC1-A570-C71BF01760B8}" srcOrd="1" destOrd="0" parTransId="{390A3268-5671-46BD-9975-A31F9BD2365A}" sibTransId="{52AA868F-1DB3-4598-AAF7-B81AD044EAD0}"/>
    <dgm:cxn modelId="{33139D25-6B94-4C77-8301-300B3A1AC352}" type="presOf" srcId="{A334E911-AF65-40D9-87C9-FDECF60A0E25}" destId="{E12B842D-4F46-4E1A-BE36-ADA25A2FF093}" srcOrd="0" destOrd="0" presId="urn:microsoft.com/office/officeart/2018/2/layout/IconVerticalSolidList"/>
    <dgm:cxn modelId="{82C5D625-1125-443E-9327-B8DD7D9EC71B}" type="presOf" srcId="{ED668F2D-FCC6-4F01-9C15-5CD48A71D610}" destId="{9D5111FA-3537-4B2E-912F-765491B51589}" srcOrd="0" destOrd="1" presId="urn:microsoft.com/office/officeart/2018/2/layout/IconVerticalSolidList"/>
    <dgm:cxn modelId="{E4812941-7D8B-41AF-B002-41282ACE2A9B}" srcId="{88A8CE7B-BDD2-4FE3-AE5D-3065D7B4B7A5}" destId="{1E93A4DD-F53F-41BC-B318-5C1B11D23E51}" srcOrd="0" destOrd="0" parTransId="{E644F7AD-F29E-4390-A9D6-D53E1B6BDDAD}" sibTransId="{C2065C52-F8B5-4797-857B-2C7DA05CAE7A}"/>
    <dgm:cxn modelId="{ECEB626B-44F7-41BD-A834-232BC6A025D2}" srcId="{7DFFB9A0-2AA6-434C-95D0-117DB9A86EEB}" destId="{ED668F2D-FCC6-4F01-9C15-5CD48A71D610}" srcOrd="1" destOrd="0" parTransId="{3C75AD0D-263A-47C3-BF80-2031555A57B9}" sibTransId="{40F024B5-33E7-4495-883A-571E4686A277}"/>
    <dgm:cxn modelId="{E599AC83-756D-4F40-AD32-EB95B85C50C9}" type="presOf" srcId="{7DFC0451-E451-4602-978B-2466CD8F45D6}" destId="{9D5111FA-3537-4B2E-912F-765491B51589}" srcOrd="0" destOrd="0" presId="urn:microsoft.com/office/officeart/2018/2/layout/IconVerticalSolidList"/>
    <dgm:cxn modelId="{51867186-C181-4F7B-85B3-CCCD7BC82042}" srcId="{88A8CE7B-BDD2-4FE3-AE5D-3065D7B4B7A5}" destId="{A334E911-AF65-40D9-87C9-FDECF60A0E25}" srcOrd="2" destOrd="0" parTransId="{43DB7960-FDC4-4E45-B4A8-22BA4828002A}" sibTransId="{9E0BF425-AE84-4ECD-9D1B-B069E5D0072A}"/>
    <dgm:cxn modelId="{D8FADA93-683F-4E1C-A1EA-07E19D60C0F4}" type="presOf" srcId="{BEF4485D-55A7-44ED-B655-1DFEB22B5785}" destId="{9D5111FA-3537-4B2E-912F-765491B51589}" srcOrd="0" destOrd="2" presId="urn:microsoft.com/office/officeart/2018/2/layout/IconVerticalSolidList"/>
    <dgm:cxn modelId="{843B7A9A-78BF-4F9D-90E2-4E847FFDBD43}" srcId="{7DFFB9A0-2AA6-434C-95D0-117DB9A86EEB}" destId="{7DFC0451-E451-4602-978B-2466CD8F45D6}" srcOrd="0" destOrd="0" parTransId="{2577CF05-6442-4282-BA49-2531B754DC13}" sibTransId="{19DF7752-3DB5-4D74-BA6A-8DFF05EC04B7}"/>
    <dgm:cxn modelId="{0417EC9E-D8DE-4A77-8DAA-C71959848328}" type="presOf" srcId="{88A8CE7B-BDD2-4FE3-AE5D-3065D7B4B7A5}" destId="{E39E4484-6824-4122-B2DF-9236326A91C8}" srcOrd="0" destOrd="0" presId="urn:microsoft.com/office/officeart/2018/2/layout/IconVerticalSolidList"/>
    <dgm:cxn modelId="{AEDA0FAB-12EB-4D19-B5FD-496BAAE19C23}" type="presOf" srcId="{1E93A4DD-F53F-41BC-B318-5C1B11D23E51}" destId="{F995E8FE-AA30-48EC-B0B9-B4706183F012}" srcOrd="0" destOrd="0" presId="urn:microsoft.com/office/officeart/2018/2/layout/IconVerticalSolidList"/>
    <dgm:cxn modelId="{8CC21DB1-7062-448E-96C8-552972CCF4BC}" srcId="{A334E911-AF65-40D9-87C9-FDECF60A0E25}" destId="{1561DECF-A9CA-4513-896B-F9F09F8C9714}" srcOrd="0" destOrd="0" parTransId="{A7ED41A7-C9FA-4FD7-BF06-1B55D0916C7A}" sibTransId="{687112AB-8329-47D3-8206-0F30D3EC0952}"/>
    <dgm:cxn modelId="{FC7856D5-80B7-484C-9D75-BF55E801416B}" srcId="{7DFFB9A0-2AA6-434C-95D0-117DB9A86EEB}" destId="{BEF4485D-55A7-44ED-B655-1DFEB22B5785}" srcOrd="2" destOrd="0" parTransId="{B861B825-3447-46DE-9B85-23945811737C}" sibTransId="{DA3046FD-7518-461F-8CA2-605126765099}"/>
    <dgm:cxn modelId="{C16C71D6-6BF3-48E0-93EE-9A8949899F74}" srcId="{88A8CE7B-BDD2-4FE3-AE5D-3065D7B4B7A5}" destId="{7DFFB9A0-2AA6-434C-95D0-117DB9A86EEB}" srcOrd="1" destOrd="0" parTransId="{B3FD4CF7-AE8F-40EA-BCDE-24EE993D1D06}" sibTransId="{2BA60477-6380-4DB9-8883-D37D97489591}"/>
    <dgm:cxn modelId="{47F44BDF-5A3F-42C3-BD58-2BBFABCAE352}" type="presOf" srcId="{358AAF7E-0A94-4EC1-A570-C71BF01760B8}" destId="{449B3F21-9D61-472D-8F3A-2A814C582003}" srcOrd="0" destOrd="1" presId="urn:microsoft.com/office/officeart/2018/2/layout/IconVerticalSolidList"/>
    <dgm:cxn modelId="{3726D1E5-EBB5-4591-BE39-EF4F5B10CC04}" type="presOf" srcId="{7DFFB9A0-2AA6-434C-95D0-117DB9A86EEB}" destId="{A760ECC2-D407-4258-91EC-17E5EBEC6347}" srcOrd="0" destOrd="0" presId="urn:microsoft.com/office/officeart/2018/2/layout/IconVerticalSolidList"/>
    <dgm:cxn modelId="{7F3455FA-02EB-4D51-8E0B-5A99E24FDF12}" type="presParOf" srcId="{E39E4484-6824-4122-B2DF-9236326A91C8}" destId="{DFF4F26C-F00E-40CB-B73F-67E284FBC9D0}" srcOrd="0" destOrd="0" presId="urn:microsoft.com/office/officeart/2018/2/layout/IconVerticalSolidList"/>
    <dgm:cxn modelId="{78991B0E-C864-4DA3-A7F5-4D2A28F3D6C0}" type="presParOf" srcId="{DFF4F26C-F00E-40CB-B73F-67E284FBC9D0}" destId="{B675D111-F493-4A0E-AC1A-FD6B805B1650}" srcOrd="0" destOrd="0" presId="urn:microsoft.com/office/officeart/2018/2/layout/IconVerticalSolidList"/>
    <dgm:cxn modelId="{27A0B47B-D8CC-4224-954F-66324D3B0092}" type="presParOf" srcId="{DFF4F26C-F00E-40CB-B73F-67E284FBC9D0}" destId="{0FD215DF-4F94-45A2-9B6B-A94F5BE443D2}" srcOrd="1" destOrd="0" presId="urn:microsoft.com/office/officeart/2018/2/layout/IconVerticalSolidList"/>
    <dgm:cxn modelId="{D8878CCF-991F-4F6F-8AD6-EFF02AB184FA}" type="presParOf" srcId="{DFF4F26C-F00E-40CB-B73F-67E284FBC9D0}" destId="{D22D384F-6978-440B-9B33-6BF9BDD9987B}" srcOrd="2" destOrd="0" presId="urn:microsoft.com/office/officeart/2018/2/layout/IconVerticalSolidList"/>
    <dgm:cxn modelId="{06BC0450-0855-489E-BCEE-1D02F99A6279}" type="presParOf" srcId="{DFF4F26C-F00E-40CB-B73F-67E284FBC9D0}" destId="{F995E8FE-AA30-48EC-B0B9-B4706183F012}" srcOrd="3" destOrd="0" presId="urn:microsoft.com/office/officeart/2018/2/layout/IconVerticalSolidList"/>
    <dgm:cxn modelId="{75960F0F-DC44-4EDB-8CB4-77024B82EB77}" type="presParOf" srcId="{E39E4484-6824-4122-B2DF-9236326A91C8}" destId="{E1EF669A-9FBA-432F-AB88-12C088842786}" srcOrd="1" destOrd="0" presId="urn:microsoft.com/office/officeart/2018/2/layout/IconVerticalSolidList"/>
    <dgm:cxn modelId="{73D0A95E-9604-4443-BF07-522BC20EB570}" type="presParOf" srcId="{E39E4484-6824-4122-B2DF-9236326A91C8}" destId="{5B59F203-13C0-4BC5-8A5C-F8115402CBC5}" srcOrd="2" destOrd="0" presId="urn:microsoft.com/office/officeart/2018/2/layout/IconVerticalSolidList"/>
    <dgm:cxn modelId="{D17670EB-6B47-4C89-B6FB-2EBEBEBD3921}" type="presParOf" srcId="{5B59F203-13C0-4BC5-8A5C-F8115402CBC5}" destId="{9A6B935F-F634-43ED-8E32-C9E16BA38D88}" srcOrd="0" destOrd="0" presId="urn:microsoft.com/office/officeart/2018/2/layout/IconVerticalSolidList"/>
    <dgm:cxn modelId="{B7EF650A-AE9B-4F81-8E95-E4571888C6E0}" type="presParOf" srcId="{5B59F203-13C0-4BC5-8A5C-F8115402CBC5}" destId="{3063DD55-B4C8-45E7-A279-39D1D3B1DF62}" srcOrd="1" destOrd="0" presId="urn:microsoft.com/office/officeart/2018/2/layout/IconVerticalSolidList"/>
    <dgm:cxn modelId="{EC268B4E-424E-4232-AA8A-C6CB6FB80C8D}" type="presParOf" srcId="{5B59F203-13C0-4BC5-8A5C-F8115402CBC5}" destId="{0B01FBD3-B28C-4031-9D1E-ABE3E1AF0676}" srcOrd="2" destOrd="0" presId="urn:microsoft.com/office/officeart/2018/2/layout/IconVerticalSolidList"/>
    <dgm:cxn modelId="{CC8AC2EA-897E-4ADC-8A09-F3C43FE3036B}" type="presParOf" srcId="{5B59F203-13C0-4BC5-8A5C-F8115402CBC5}" destId="{A760ECC2-D407-4258-91EC-17E5EBEC6347}" srcOrd="3" destOrd="0" presId="urn:microsoft.com/office/officeart/2018/2/layout/IconVerticalSolidList"/>
    <dgm:cxn modelId="{C2A38314-763E-497D-B15A-885873751080}" type="presParOf" srcId="{5B59F203-13C0-4BC5-8A5C-F8115402CBC5}" destId="{9D5111FA-3537-4B2E-912F-765491B51589}" srcOrd="4" destOrd="0" presId="urn:microsoft.com/office/officeart/2018/2/layout/IconVerticalSolidList"/>
    <dgm:cxn modelId="{DE8CDAA5-3875-44B2-A453-6A66A711E60F}" type="presParOf" srcId="{E39E4484-6824-4122-B2DF-9236326A91C8}" destId="{CBB72039-42F6-4EEE-B16E-6D218C474D8B}" srcOrd="3" destOrd="0" presId="urn:microsoft.com/office/officeart/2018/2/layout/IconVerticalSolidList"/>
    <dgm:cxn modelId="{8A2039A5-E732-44AD-8737-95C4EA8D1551}" type="presParOf" srcId="{E39E4484-6824-4122-B2DF-9236326A91C8}" destId="{4AE11471-AD00-4FFD-800D-3AEE5C8D4796}" srcOrd="4" destOrd="0" presId="urn:microsoft.com/office/officeart/2018/2/layout/IconVerticalSolidList"/>
    <dgm:cxn modelId="{0EB44295-BF4C-445B-8922-10ABA6AA56E4}" type="presParOf" srcId="{4AE11471-AD00-4FFD-800D-3AEE5C8D4796}" destId="{751603F0-4494-453B-83DB-AEFCCD1930DB}" srcOrd="0" destOrd="0" presId="urn:microsoft.com/office/officeart/2018/2/layout/IconVerticalSolidList"/>
    <dgm:cxn modelId="{B91F048E-5E82-4A0A-B592-CB78779EC5D3}" type="presParOf" srcId="{4AE11471-AD00-4FFD-800D-3AEE5C8D4796}" destId="{03E6A0EB-4049-4E5F-BC22-735DE9F87EC5}" srcOrd="1" destOrd="0" presId="urn:microsoft.com/office/officeart/2018/2/layout/IconVerticalSolidList"/>
    <dgm:cxn modelId="{EBA929A0-7375-4AF1-AE63-8782FCE9BCD3}" type="presParOf" srcId="{4AE11471-AD00-4FFD-800D-3AEE5C8D4796}" destId="{B31D0975-C1F3-4B86-A751-35CD7A6765D8}" srcOrd="2" destOrd="0" presId="urn:microsoft.com/office/officeart/2018/2/layout/IconVerticalSolidList"/>
    <dgm:cxn modelId="{75FAEFA7-5428-4A3B-B0C7-50263851B3C3}" type="presParOf" srcId="{4AE11471-AD00-4FFD-800D-3AEE5C8D4796}" destId="{E12B842D-4F46-4E1A-BE36-ADA25A2FF093}" srcOrd="3" destOrd="0" presId="urn:microsoft.com/office/officeart/2018/2/layout/IconVerticalSolidList"/>
    <dgm:cxn modelId="{BB1DF21D-82A0-477D-B318-563880151100}" type="presParOf" srcId="{4AE11471-AD00-4FFD-800D-3AEE5C8D4796}" destId="{449B3F21-9D61-472D-8F3A-2A814C58200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AEB594-612C-4315-99F3-2D6BE189644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0A641FF-0815-4F3D-87A2-C968B81DCEE8}">
      <dgm:prSet/>
      <dgm:spPr/>
      <dgm:t>
        <a:bodyPr/>
        <a:lstStyle/>
        <a:p>
          <a:pPr>
            <a:defRPr b="1"/>
          </a:pPr>
          <a:r>
            <a:rPr lang="en-IN" b="1"/>
            <a:t>Use Cases:</a:t>
          </a:r>
          <a:endParaRPr lang="en-US"/>
        </a:p>
      </dgm:t>
    </dgm:pt>
    <dgm:pt modelId="{24DBD0BA-B11F-48AB-B01A-F34628630DEE}" type="parTrans" cxnId="{4D8E1AF3-FA6F-443D-9786-82E5572D520F}">
      <dgm:prSet/>
      <dgm:spPr/>
      <dgm:t>
        <a:bodyPr/>
        <a:lstStyle/>
        <a:p>
          <a:endParaRPr lang="en-US"/>
        </a:p>
      </dgm:t>
    </dgm:pt>
    <dgm:pt modelId="{A5F74CA1-FE6D-4518-8967-6567D02E0DFC}" type="sibTrans" cxnId="{4D8E1AF3-FA6F-443D-9786-82E5572D520F}">
      <dgm:prSet/>
      <dgm:spPr/>
      <dgm:t>
        <a:bodyPr/>
        <a:lstStyle/>
        <a:p>
          <a:endParaRPr lang="en-US"/>
        </a:p>
      </dgm:t>
    </dgm:pt>
    <dgm:pt modelId="{8CBD86B4-2653-4C49-A940-2AB894D1DB6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Target individuals to improve their service.</a:t>
          </a:r>
          <a:endParaRPr lang="en-US" dirty="0"/>
        </a:p>
      </dgm:t>
    </dgm:pt>
    <dgm:pt modelId="{95CA357F-42FF-470A-B76D-76F0AE1FD6F5}" type="parTrans" cxnId="{01B3CE7E-7D99-47E9-B94D-90396C8E7C10}">
      <dgm:prSet/>
      <dgm:spPr/>
      <dgm:t>
        <a:bodyPr/>
        <a:lstStyle/>
        <a:p>
          <a:endParaRPr lang="en-US"/>
        </a:p>
      </dgm:t>
    </dgm:pt>
    <dgm:pt modelId="{BBCB84BC-2F60-4BF9-A419-8C62C99FEC24}" type="sibTrans" cxnId="{01B3CE7E-7D99-47E9-B94D-90396C8E7C10}">
      <dgm:prSet/>
      <dgm:spPr/>
      <dgm:t>
        <a:bodyPr/>
        <a:lstStyle/>
        <a:p>
          <a:endParaRPr lang="en-US"/>
        </a:p>
      </dgm:t>
    </dgm:pt>
    <dgm:pt modelId="{9FA7860B-2459-4551-8511-45A1C6E59E5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Track customer sentiment over time.</a:t>
          </a:r>
          <a:endParaRPr lang="en-US" dirty="0"/>
        </a:p>
      </dgm:t>
    </dgm:pt>
    <dgm:pt modelId="{9F918C5E-BA89-4A4D-9371-F8D2D6ABA33B}" type="parTrans" cxnId="{11C7BCD2-87E0-4B03-A786-C7A27C846750}">
      <dgm:prSet/>
      <dgm:spPr/>
      <dgm:t>
        <a:bodyPr/>
        <a:lstStyle/>
        <a:p>
          <a:endParaRPr lang="en-US"/>
        </a:p>
      </dgm:t>
    </dgm:pt>
    <dgm:pt modelId="{065D6A76-26AD-4392-AED4-6C050743C2E2}" type="sibTrans" cxnId="{11C7BCD2-87E0-4B03-A786-C7A27C846750}">
      <dgm:prSet/>
      <dgm:spPr/>
      <dgm:t>
        <a:bodyPr/>
        <a:lstStyle/>
        <a:p>
          <a:endParaRPr lang="en-US"/>
        </a:p>
      </dgm:t>
    </dgm:pt>
    <dgm:pt modelId="{3A144423-25BF-4520-9B38-C07EF363C54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Determine if a particular customer segment feel more strongly about your product.</a:t>
          </a:r>
          <a:endParaRPr lang="en-US" dirty="0"/>
        </a:p>
      </dgm:t>
    </dgm:pt>
    <dgm:pt modelId="{69E062E9-3EBA-418D-B37A-C6EF2764303B}" type="parTrans" cxnId="{2772F33C-0204-407D-AD8C-6C29FDED0097}">
      <dgm:prSet/>
      <dgm:spPr/>
      <dgm:t>
        <a:bodyPr/>
        <a:lstStyle/>
        <a:p>
          <a:endParaRPr lang="en-US"/>
        </a:p>
      </dgm:t>
    </dgm:pt>
    <dgm:pt modelId="{6E4DB22E-1827-4058-A568-99E8177F292E}" type="sibTrans" cxnId="{2772F33C-0204-407D-AD8C-6C29FDED0097}">
      <dgm:prSet/>
      <dgm:spPr/>
      <dgm:t>
        <a:bodyPr/>
        <a:lstStyle/>
        <a:p>
          <a:endParaRPr lang="en-US"/>
        </a:p>
      </dgm:t>
    </dgm:pt>
    <dgm:pt modelId="{8601188E-EDCF-4DC7-BA9C-7C5799F2EF0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Track how a change in product or service affects how customers feel.</a:t>
          </a:r>
          <a:endParaRPr lang="en-US" dirty="0"/>
        </a:p>
      </dgm:t>
    </dgm:pt>
    <dgm:pt modelId="{6938B915-1DA9-498E-9035-947824216C07}" type="parTrans" cxnId="{BB6431CF-82E6-4BD4-817E-41C7F58D50FE}">
      <dgm:prSet/>
      <dgm:spPr/>
      <dgm:t>
        <a:bodyPr/>
        <a:lstStyle/>
        <a:p>
          <a:endParaRPr lang="en-US"/>
        </a:p>
      </dgm:t>
    </dgm:pt>
    <dgm:pt modelId="{8ACB101D-5ED2-4225-B165-F7A0987642CB}" type="sibTrans" cxnId="{BB6431CF-82E6-4BD4-817E-41C7F58D50FE}">
      <dgm:prSet/>
      <dgm:spPr/>
      <dgm:t>
        <a:bodyPr/>
        <a:lstStyle/>
        <a:p>
          <a:endParaRPr lang="en-US"/>
        </a:p>
      </dgm:t>
    </dgm:pt>
    <dgm:pt modelId="{C2AEC355-05A5-4F15-8911-40287A8D0196}">
      <dgm:prSet/>
      <dgm:spPr/>
      <dgm:t>
        <a:bodyPr/>
        <a:lstStyle/>
        <a:p>
          <a:pPr>
            <a:defRPr b="1"/>
          </a:pPr>
          <a:r>
            <a:rPr lang="en-IN" b="1" dirty="0"/>
            <a:t>AFINN lexicon:</a:t>
          </a:r>
          <a:r>
            <a:rPr lang="en-IN" dirty="0"/>
            <a:t> </a:t>
          </a:r>
          <a:endParaRPr lang="en-US" dirty="0"/>
        </a:p>
      </dgm:t>
    </dgm:pt>
    <dgm:pt modelId="{54106C41-8880-48A8-BBA2-088A24819AE9}" type="parTrans" cxnId="{AB0FD6AD-E1C6-4FC0-B0F7-E502E72FBF9F}">
      <dgm:prSet/>
      <dgm:spPr/>
      <dgm:t>
        <a:bodyPr/>
        <a:lstStyle/>
        <a:p>
          <a:endParaRPr lang="en-US"/>
        </a:p>
      </dgm:t>
    </dgm:pt>
    <dgm:pt modelId="{20523C24-BC46-4848-BF2C-9AEE597848E6}" type="sibTrans" cxnId="{AB0FD6AD-E1C6-4FC0-B0F7-E502E72FBF9F}">
      <dgm:prSet/>
      <dgm:spPr/>
      <dgm:t>
        <a:bodyPr/>
        <a:lstStyle/>
        <a:p>
          <a:endParaRPr lang="en-US"/>
        </a:p>
      </dgm:t>
    </dgm:pt>
    <dgm:pt modelId="{3E5B8483-471C-44FA-8044-6D918E92B18F}">
      <dgm:prSet/>
      <dgm:spPr/>
      <dgm:t>
        <a:bodyPr/>
        <a:lstStyle/>
        <a:p>
          <a:r>
            <a:rPr lang="en-IN"/>
            <a:t>Wordlist-based approach for sentiment analysis.</a:t>
          </a:r>
          <a:endParaRPr lang="en-US"/>
        </a:p>
      </dgm:t>
    </dgm:pt>
    <dgm:pt modelId="{1CAE1057-CFE6-4F2C-A9F4-877FE22D1195}" type="parTrans" cxnId="{55A94179-ED20-40BF-BD54-A0C693ABFFAE}">
      <dgm:prSet/>
      <dgm:spPr/>
      <dgm:t>
        <a:bodyPr/>
        <a:lstStyle/>
        <a:p>
          <a:endParaRPr lang="en-US"/>
        </a:p>
      </dgm:t>
    </dgm:pt>
    <dgm:pt modelId="{3221359E-5CD0-4D87-8D02-C811B0249C1D}" type="sibTrans" cxnId="{55A94179-ED20-40BF-BD54-A0C693ABFFAE}">
      <dgm:prSet/>
      <dgm:spPr/>
      <dgm:t>
        <a:bodyPr/>
        <a:lstStyle/>
        <a:p>
          <a:endParaRPr lang="en-US"/>
        </a:p>
      </dgm:t>
    </dgm:pt>
    <dgm:pt modelId="{EBE29BAE-2B84-49A0-9E95-AC1A5E38380E}">
      <dgm:prSet/>
      <dgm:spPr/>
      <dgm:t>
        <a:bodyPr/>
        <a:lstStyle/>
        <a:p>
          <a:r>
            <a:rPr lang="en-IN"/>
            <a:t>Words score range from -5 to +5</a:t>
          </a:r>
          <a:endParaRPr lang="en-US"/>
        </a:p>
      </dgm:t>
    </dgm:pt>
    <dgm:pt modelId="{85799574-AF06-4ADE-A102-A4334BBB6EAA}" type="parTrans" cxnId="{4F6CFD6A-A89D-462C-A3AD-2BEB8B88B9C4}">
      <dgm:prSet/>
      <dgm:spPr/>
      <dgm:t>
        <a:bodyPr/>
        <a:lstStyle/>
        <a:p>
          <a:endParaRPr lang="en-US"/>
        </a:p>
      </dgm:t>
    </dgm:pt>
    <dgm:pt modelId="{0D1714E9-764D-4681-B657-0220D7020529}" type="sibTrans" cxnId="{4F6CFD6A-A89D-462C-A3AD-2BEB8B88B9C4}">
      <dgm:prSet/>
      <dgm:spPr/>
      <dgm:t>
        <a:bodyPr/>
        <a:lstStyle/>
        <a:p>
          <a:endParaRPr lang="en-US"/>
        </a:p>
      </dgm:t>
    </dgm:pt>
    <dgm:pt modelId="{1BC3A380-C4D9-400A-93E9-6FE215D75A47}">
      <dgm:prSet/>
      <dgm:spPr/>
      <dgm:t>
        <a:bodyPr/>
        <a:lstStyle/>
        <a:p>
          <a:r>
            <a:rPr lang="en-IN"/>
            <a:t>Library contains over 3,300+ words </a:t>
          </a:r>
          <a:endParaRPr lang="en-US"/>
        </a:p>
      </dgm:t>
    </dgm:pt>
    <dgm:pt modelId="{33CCE255-DADA-4996-AE67-CEB42E3A440C}" type="parTrans" cxnId="{BA0BF107-8E25-4834-B7DE-292B3BF31473}">
      <dgm:prSet/>
      <dgm:spPr/>
      <dgm:t>
        <a:bodyPr/>
        <a:lstStyle/>
        <a:p>
          <a:endParaRPr lang="en-US"/>
        </a:p>
      </dgm:t>
    </dgm:pt>
    <dgm:pt modelId="{63D5D60F-A866-4F06-A4FF-0A420448320B}" type="sibTrans" cxnId="{BA0BF107-8E25-4834-B7DE-292B3BF31473}">
      <dgm:prSet/>
      <dgm:spPr/>
      <dgm:t>
        <a:bodyPr/>
        <a:lstStyle/>
        <a:p>
          <a:endParaRPr lang="en-US"/>
        </a:p>
      </dgm:t>
    </dgm:pt>
    <dgm:pt modelId="{D27EA0BC-F655-4CF0-ADD3-FC83379E28BD}" type="pres">
      <dgm:prSet presAssocID="{64AEB594-612C-4315-99F3-2D6BE1896441}" presName="root" presStyleCnt="0">
        <dgm:presLayoutVars>
          <dgm:dir/>
          <dgm:resizeHandles val="exact"/>
        </dgm:presLayoutVars>
      </dgm:prSet>
      <dgm:spPr/>
    </dgm:pt>
    <dgm:pt modelId="{D8B35007-C3A1-45D3-9230-EFB0649CAB1A}" type="pres">
      <dgm:prSet presAssocID="{70A641FF-0815-4F3D-87A2-C968B81DCEE8}" presName="compNode" presStyleCnt="0"/>
      <dgm:spPr/>
    </dgm:pt>
    <dgm:pt modelId="{E576FBC0-01E2-4C53-A49F-7C9E28148645}" type="pres">
      <dgm:prSet presAssocID="{70A641FF-0815-4F3D-87A2-C968B81DCE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76942CE-D21A-4178-91AB-BF16339A9AD6}" type="pres">
      <dgm:prSet presAssocID="{70A641FF-0815-4F3D-87A2-C968B81DCEE8}" presName="iconSpace" presStyleCnt="0"/>
      <dgm:spPr/>
    </dgm:pt>
    <dgm:pt modelId="{DA1DF3DE-9613-4D21-A556-DA923A9D6B5E}" type="pres">
      <dgm:prSet presAssocID="{70A641FF-0815-4F3D-87A2-C968B81DCEE8}" presName="parTx" presStyleLbl="revTx" presStyleIdx="0" presStyleCnt="4">
        <dgm:presLayoutVars>
          <dgm:chMax val="0"/>
          <dgm:chPref val="0"/>
        </dgm:presLayoutVars>
      </dgm:prSet>
      <dgm:spPr/>
    </dgm:pt>
    <dgm:pt modelId="{B576E668-3CC9-4035-AD5E-497BD47CC734}" type="pres">
      <dgm:prSet presAssocID="{70A641FF-0815-4F3D-87A2-C968B81DCEE8}" presName="txSpace" presStyleCnt="0"/>
      <dgm:spPr/>
    </dgm:pt>
    <dgm:pt modelId="{9A12CFE5-93C2-4DDF-B632-47A4BD2683BF}" type="pres">
      <dgm:prSet presAssocID="{70A641FF-0815-4F3D-87A2-C968B81DCEE8}" presName="desTx" presStyleLbl="revTx" presStyleIdx="1" presStyleCnt="4">
        <dgm:presLayoutVars/>
      </dgm:prSet>
      <dgm:spPr/>
    </dgm:pt>
    <dgm:pt modelId="{336B0130-E0EF-48F3-B3B2-91FF857BBD57}" type="pres">
      <dgm:prSet presAssocID="{A5F74CA1-FE6D-4518-8967-6567D02E0DFC}" presName="sibTrans" presStyleCnt="0"/>
      <dgm:spPr/>
    </dgm:pt>
    <dgm:pt modelId="{AB262DCE-9B56-42E7-8FC9-780156EE8C50}" type="pres">
      <dgm:prSet presAssocID="{C2AEC355-05A5-4F15-8911-40287A8D0196}" presName="compNode" presStyleCnt="0"/>
      <dgm:spPr/>
    </dgm:pt>
    <dgm:pt modelId="{28F1C762-9BB7-4CF5-AA43-6C838DBBBA02}" type="pres">
      <dgm:prSet presAssocID="{C2AEC355-05A5-4F15-8911-40287A8D019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07D8BF7-766B-4091-8AE9-47E420D1EF3C}" type="pres">
      <dgm:prSet presAssocID="{C2AEC355-05A5-4F15-8911-40287A8D0196}" presName="iconSpace" presStyleCnt="0"/>
      <dgm:spPr/>
    </dgm:pt>
    <dgm:pt modelId="{EBDD807F-0985-4FB3-AC4F-89A0A5988E65}" type="pres">
      <dgm:prSet presAssocID="{C2AEC355-05A5-4F15-8911-40287A8D0196}" presName="parTx" presStyleLbl="revTx" presStyleIdx="2" presStyleCnt="4">
        <dgm:presLayoutVars>
          <dgm:chMax val="0"/>
          <dgm:chPref val="0"/>
        </dgm:presLayoutVars>
      </dgm:prSet>
      <dgm:spPr/>
    </dgm:pt>
    <dgm:pt modelId="{EC8FFF7C-75EE-4D47-90A1-367AF1049222}" type="pres">
      <dgm:prSet presAssocID="{C2AEC355-05A5-4F15-8911-40287A8D0196}" presName="txSpace" presStyleCnt="0"/>
      <dgm:spPr/>
    </dgm:pt>
    <dgm:pt modelId="{CFB0A63A-58D8-497F-85EA-243F09BE1A9B}" type="pres">
      <dgm:prSet presAssocID="{C2AEC355-05A5-4F15-8911-40287A8D0196}" presName="desTx" presStyleLbl="revTx" presStyleIdx="3" presStyleCnt="4">
        <dgm:presLayoutVars/>
      </dgm:prSet>
      <dgm:spPr/>
    </dgm:pt>
  </dgm:ptLst>
  <dgm:cxnLst>
    <dgm:cxn modelId="{BA0BF107-8E25-4834-B7DE-292B3BF31473}" srcId="{C2AEC355-05A5-4F15-8911-40287A8D0196}" destId="{1BC3A380-C4D9-400A-93E9-6FE215D75A47}" srcOrd="2" destOrd="0" parTransId="{33CCE255-DADA-4996-AE67-CEB42E3A440C}" sibTransId="{63D5D60F-A866-4F06-A4FF-0A420448320B}"/>
    <dgm:cxn modelId="{B1C5FB17-C5B1-40B5-94A2-E6E646900983}" type="presOf" srcId="{1BC3A380-C4D9-400A-93E9-6FE215D75A47}" destId="{CFB0A63A-58D8-497F-85EA-243F09BE1A9B}" srcOrd="0" destOrd="2" presId="urn:microsoft.com/office/officeart/2018/2/layout/IconLabelDescriptionList"/>
    <dgm:cxn modelId="{5DF36C31-2B8B-444A-BE6E-D8D937A90E7E}" type="presOf" srcId="{70A641FF-0815-4F3D-87A2-C968B81DCEE8}" destId="{DA1DF3DE-9613-4D21-A556-DA923A9D6B5E}" srcOrd="0" destOrd="0" presId="urn:microsoft.com/office/officeart/2018/2/layout/IconLabelDescriptionList"/>
    <dgm:cxn modelId="{2772F33C-0204-407D-AD8C-6C29FDED0097}" srcId="{70A641FF-0815-4F3D-87A2-C968B81DCEE8}" destId="{3A144423-25BF-4520-9B38-C07EF363C544}" srcOrd="2" destOrd="0" parTransId="{69E062E9-3EBA-418D-B37A-C6EF2764303B}" sibTransId="{6E4DB22E-1827-4058-A568-99E8177F292E}"/>
    <dgm:cxn modelId="{CFD93C63-2479-4F2F-BDC1-E2BAB22B4831}" type="presOf" srcId="{C2AEC355-05A5-4F15-8911-40287A8D0196}" destId="{EBDD807F-0985-4FB3-AC4F-89A0A5988E65}" srcOrd="0" destOrd="0" presId="urn:microsoft.com/office/officeart/2018/2/layout/IconLabelDescriptionList"/>
    <dgm:cxn modelId="{74406146-9921-456F-BE23-8DFFD01CAC74}" type="presOf" srcId="{EBE29BAE-2B84-49A0-9E95-AC1A5E38380E}" destId="{CFB0A63A-58D8-497F-85EA-243F09BE1A9B}" srcOrd="0" destOrd="1" presId="urn:microsoft.com/office/officeart/2018/2/layout/IconLabelDescriptionList"/>
    <dgm:cxn modelId="{A8FEFE66-46A5-456E-A988-66B560DCD771}" type="presOf" srcId="{8CBD86B4-2653-4C49-A940-2AB894D1DB64}" destId="{9A12CFE5-93C2-4DDF-B632-47A4BD2683BF}" srcOrd="0" destOrd="0" presId="urn:microsoft.com/office/officeart/2018/2/layout/IconLabelDescriptionList"/>
    <dgm:cxn modelId="{4F6CFD6A-A89D-462C-A3AD-2BEB8B88B9C4}" srcId="{C2AEC355-05A5-4F15-8911-40287A8D0196}" destId="{EBE29BAE-2B84-49A0-9E95-AC1A5E38380E}" srcOrd="1" destOrd="0" parTransId="{85799574-AF06-4ADE-A102-A4334BBB6EAA}" sibTransId="{0D1714E9-764D-4681-B657-0220D7020529}"/>
    <dgm:cxn modelId="{DF65AB6B-9E31-4CD9-83D0-3864F8ADD58F}" type="presOf" srcId="{9FA7860B-2459-4551-8511-45A1C6E59E51}" destId="{9A12CFE5-93C2-4DDF-B632-47A4BD2683BF}" srcOrd="0" destOrd="1" presId="urn:microsoft.com/office/officeart/2018/2/layout/IconLabelDescriptionList"/>
    <dgm:cxn modelId="{55A94179-ED20-40BF-BD54-A0C693ABFFAE}" srcId="{C2AEC355-05A5-4F15-8911-40287A8D0196}" destId="{3E5B8483-471C-44FA-8044-6D918E92B18F}" srcOrd="0" destOrd="0" parTransId="{1CAE1057-CFE6-4F2C-A9F4-877FE22D1195}" sibTransId="{3221359E-5CD0-4D87-8D02-C811B0249C1D}"/>
    <dgm:cxn modelId="{01B3CE7E-7D99-47E9-B94D-90396C8E7C10}" srcId="{70A641FF-0815-4F3D-87A2-C968B81DCEE8}" destId="{8CBD86B4-2653-4C49-A940-2AB894D1DB64}" srcOrd="0" destOrd="0" parTransId="{95CA357F-42FF-470A-B76D-76F0AE1FD6F5}" sibTransId="{BBCB84BC-2F60-4BF9-A419-8C62C99FEC24}"/>
    <dgm:cxn modelId="{AB0FD6AD-E1C6-4FC0-B0F7-E502E72FBF9F}" srcId="{64AEB594-612C-4315-99F3-2D6BE1896441}" destId="{C2AEC355-05A5-4F15-8911-40287A8D0196}" srcOrd="1" destOrd="0" parTransId="{54106C41-8880-48A8-BBA2-088A24819AE9}" sibTransId="{20523C24-BC46-4848-BF2C-9AEE597848E6}"/>
    <dgm:cxn modelId="{B492D1B1-8AC7-47DF-8718-EF09A3D79520}" type="presOf" srcId="{3A144423-25BF-4520-9B38-C07EF363C544}" destId="{9A12CFE5-93C2-4DDF-B632-47A4BD2683BF}" srcOrd="0" destOrd="2" presId="urn:microsoft.com/office/officeart/2018/2/layout/IconLabelDescriptionList"/>
    <dgm:cxn modelId="{3B39BBC7-8D03-4CBD-8452-607CAE0F2853}" type="presOf" srcId="{64AEB594-612C-4315-99F3-2D6BE1896441}" destId="{D27EA0BC-F655-4CF0-ADD3-FC83379E28BD}" srcOrd="0" destOrd="0" presId="urn:microsoft.com/office/officeart/2018/2/layout/IconLabelDescriptionList"/>
    <dgm:cxn modelId="{BB6431CF-82E6-4BD4-817E-41C7F58D50FE}" srcId="{70A641FF-0815-4F3D-87A2-C968B81DCEE8}" destId="{8601188E-EDCF-4DC7-BA9C-7C5799F2EF0A}" srcOrd="3" destOrd="0" parTransId="{6938B915-1DA9-498E-9035-947824216C07}" sibTransId="{8ACB101D-5ED2-4225-B165-F7A0987642CB}"/>
    <dgm:cxn modelId="{11C7BCD2-87E0-4B03-A786-C7A27C846750}" srcId="{70A641FF-0815-4F3D-87A2-C968B81DCEE8}" destId="{9FA7860B-2459-4551-8511-45A1C6E59E51}" srcOrd="1" destOrd="0" parTransId="{9F918C5E-BA89-4A4D-9371-F8D2D6ABA33B}" sibTransId="{065D6A76-26AD-4392-AED4-6C050743C2E2}"/>
    <dgm:cxn modelId="{004532D6-48DA-45BC-9D93-0246C46CDBE9}" type="presOf" srcId="{8601188E-EDCF-4DC7-BA9C-7C5799F2EF0A}" destId="{9A12CFE5-93C2-4DDF-B632-47A4BD2683BF}" srcOrd="0" destOrd="3" presId="urn:microsoft.com/office/officeart/2018/2/layout/IconLabelDescriptionList"/>
    <dgm:cxn modelId="{7EC0DCE3-79E1-44DE-A5B8-7F2191DE1680}" type="presOf" srcId="{3E5B8483-471C-44FA-8044-6D918E92B18F}" destId="{CFB0A63A-58D8-497F-85EA-243F09BE1A9B}" srcOrd="0" destOrd="0" presId="urn:microsoft.com/office/officeart/2018/2/layout/IconLabelDescriptionList"/>
    <dgm:cxn modelId="{4D8E1AF3-FA6F-443D-9786-82E5572D520F}" srcId="{64AEB594-612C-4315-99F3-2D6BE1896441}" destId="{70A641FF-0815-4F3D-87A2-C968B81DCEE8}" srcOrd="0" destOrd="0" parTransId="{24DBD0BA-B11F-48AB-B01A-F34628630DEE}" sibTransId="{A5F74CA1-FE6D-4518-8967-6567D02E0DFC}"/>
    <dgm:cxn modelId="{7F24952F-E165-4E8D-98E6-24BB4E3C3C71}" type="presParOf" srcId="{D27EA0BC-F655-4CF0-ADD3-FC83379E28BD}" destId="{D8B35007-C3A1-45D3-9230-EFB0649CAB1A}" srcOrd="0" destOrd="0" presId="urn:microsoft.com/office/officeart/2018/2/layout/IconLabelDescriptionList"/>
    <dgm:cxn modelId="{BC40CBD5-4A30-46DB-A684-CCF6E1807E73}" type="presParOf" srcId="{D8B35007-C3A1-45D3-9230-EFB0649CAB1A}" destId="{E576FBC0-01E2-4C53-A49F-7C9E28148645}" srcOrd="0" destOrd="0" presId="urn:microsoft.com/office/officeart/2018/2/layout/IconLabelDescriptionList"/>
    <dgm:cxn modelId="{FFCF8516-E50B-437D-8174-88F8FBCCD8DA}" type="presParOf" srcId="{D8B35007-C3A1-45D3-9230-EFB0649CAB1A}" destId="{676942CE-D21A-4178-91AB-BF16339A9AD6}" srcOrd="1" destOrd="0" presId="urn:microsoft.com/office/officeart/2018/2/layout/IconLabelDescriptionList"/>
    <dgm:cxn modelId="{2883A82D-4883-48E4-92E3-E664A21BF06C}" type="presParOf" srcId="{D8B35007-C3A1-45D3-9230-EFB0649CAB1A}" destId="{DA1DF3DE-9613-4D21-A556-DA923A9D6B5E}" srcOrd="2" destOrd="0" presId="urn:microsoft.com/office/officeart/2018/2/layout/IconLabelDescriptionList"/>
    <dgm:cxn modelId="{93D4E9B8-5324-4B67-9B3E-61D9BA3977F3}" type="presParOf" srcId="{D8B35007-C3A1-45D3-9230-EFB0649CAB1A}" destId="{B576E668-3CC9-4035-AD5E-497BD47CC734}" srcOrd="3" destOrd="0" presId="urn:microsoft.com/office/officeart/2018/2/layout/IconLabelDescriptionList"/>
    <dgm:cxn modelId="{BFD80FB4-0116-4B9C-AFC4-3E6769906F11}" type="presParOf" srcId="{D8B35007-C3A1-45D3-9230-EFB0649CAB1A}" destId="{9A12CFE5-93C2-4DDF-B632-47A4BD2683BF}" srcOrd="4" destOrd="0" presId="urn:microsoft.com/office/officeart/2018/2/layout/IconLabelDescriptionList"/>
    <dgm:cxn modelId="{3D5734A0-A946-4E07-B696-2432411CBD82}" type="presParOf" srcId="{D27EA0BC-F655-4CF0-ADD3-FC83379E28BD}" destId="{336B0130-E0EF-48F3-B3B2-91FF857BBD57}" srcOrd="1" destOrd="0" presId="urn:microsoft.com/office/officeart/2018/2/layout/IconLabelDescriptionList"/>
    <dgm:cxn modelId="{D8145652-0D54-4476-9A8E-FA6C1425226A}" type="presParOf" srcId="{D27EA0BC-F655-4CF0-ADD3-FC83379E28BD}" destId="{AB262DCE-9B56-42E7-8FC9-780156EE8C50}" srcOrd="2" destOrd="0" presId="urn:microsoft.com/office/officeart/2018/2/layout/IconLabelDescriptionList"/>
    <dgm:cxn modelId="{A31847C2-F934-4F61-9321-79DA61667906}" type="presParOf" srcId="{AB262DCE-9B56-42E7-8FC9-780156EE8C50}" destId="{28F1C762-9BB7-4CF5-AA43-6C838DBBBA02}" srcOrd="0" destOrd="0" presId="urn:microsoft.com/office/officeart/2018/2/layout/IconLabelDescriptionList"/>
    <dgm:cxn modelId="{E8FECF4D-416B-41A7-AE8E-EF542CF87645}" type="presParOf" srcId="{AB262DCE-9B56-42E7-8FC9-780156EE8C50}" destId="{607D8BF7-766B-4091-8AE9-47E420D1EF3C}" srcOrd="1" destOrd="0" presId="urn:microsoft.com/office/officeart/2018/2/layout/IconLabelDescriptionList"/>
    <dgm:cxn modelId="{2030D9C7-10D5-4BA2-A887-C14A3F715780}" type="presParOf" srcId="{AB262DCE-9B56-42E7-8FC9-780156EE8C50}" destId="{EBDD807F-0985-4FB3-AC4F-89A0A5988E65}" srcOrd="2" destOrd="0" presId="urn:microsoft.com/office/officeart/2018/2/layout/IconLabelDescriptionList"/>
    <dgm:cxn modelId="{0271C54C-24E1-4F27-9E5D-F519402AAA48}" type="presParOf" srcId="{AB262DCE-9B56-42E7-8FC9-780156EE8C50}" destId="{EC8FFF7C-75EE-4D47-90A1-367AF1049222}" srcOrd="3" destOrd="0" presId="urn:microsoft.com/office/officeart/2018/2/layout/IconLabelDescriptionList"/>
    <dgm:cxn modelId="{33160ABF-1D57-4A98-AA42-2A4DA81FE734}" type="presParOf" srcId="{AB262DCE-9B56-42E7-8FC9-780156EE8C50}" destId="{CFB0A63A-58D8-497F-85EA-243F09BE1A9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5D111-F493-4A0E-AC1A-FD6B805B1650}">
      <dsp:nvSpPr>
        <dsp:cNvPr id="0" name=""/>
        <dsp:cNvSpPr/>
      </dsp:nvSpPr>
      <dsp:spPr>
        <a:xfrm>
          <a:off x="0" y="511"/>
          <a:ext cx="11033029" cy="11966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215DF-4F94-45A2-9B6B-A94F5BE443D2}">
      <dsp:nvSpPr>
        <dsp:cNvPr id="0" name=""/>
        <dsp:cNvSpPr/>
      </dsp:nvSpPr>
      <dsp:spPr>
        <a:xfrm>
          <a:off x="361980" y="269753"/>
          <a:ext cx="658146" cy="6581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5E8FE-AA30-48EC-B0B9-B4706183F012}">
      <dsp:nvSpPr>
        <dsp:cNvPr id="0" name=""/>
        <dsp:cNvSpPr/>
      </dsp:nvSpPr>
      <dsp:spPr>
        <a:xfrm>
          <a:off x="1382108" y="511"/>
          <a:ext cx="9650920" cy="1196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43" tIns="126643" rIns="126643" bIns="1266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Data</a:t>
          </a:r>
          <a:endParaRPr lang="en-US" sz="2500" kern="1200"/>
        </a:p>
      </dsp:txBody>
      <dsp:txXfrm>
        <a:off x="1382108" y="511"/>
        <a:ext cx="9650920" cy="1196630"/>
      </dsp:txXfrm>
    </dsp:sp>
    <dsp:sp modelId="{9A6B935F-F634-43ED-8E32-C9E16BA38D88}">
      <dsp:nvSpPr>
        <dsp:cNvPr id="0" name=""/>
        <dsp:cNvSpPr/>
      </dsp:nvSpPr>
      <dsp:spPr>
        <a:xfrm>
          <a:off x="0" y="1496299"/>
          <a:ext cx="11033029" cy="11966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3DD55-B4C8-45E7-A279-39D1D3B1DF62}">
      <dsp:nvSpPr>
        <dsp:cNvPr id="0" name=""/>
        <dsp:cNvSpPr/>
      </dsp:nvSpPr>
      <dsp:spPr>
        <a:xfrm>
          <a:off x="361980" y="1765541"/>
          <a:ext cx="658146" cy="6581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0ECC2-D407-4258-91EC-17E5EBEC6347}">
      <dsp:nvSpPr>
        <dsp:cNvPr id="0" name=""/>
        <dsp:cNvSpPr/>
      </dsp:nvSpPr>
      <dsp:spPr>
        <a:xfrm>
          <a:off x="1382108" y="1496299"/>
          <a:ext cx="4964863" cy="1196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43" tIns="126643" rIns="126643" bIns="1266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Customer Segmentation</a:t>
          </a:r>
          <a:endParaRPr lang="en-US" sz="2500" kern="1200"/>
        </a:p>
      </dsp:txBody>
      <dsp:txXfrm>
        <a:off x="1382108" y="1496299"/>
        <a:ext cx="4964863" cy="1196630"/>
      </dsp:txXfrm>
    </dsp:sp>
    <dsp:sp modelId="{9D5111FA-3537-4B2E-912F-765491B51589}">
      <dsp:nvSpPr>
        <dsp:cNvPr id="0" name=""/>
        <dsp:cNvSpPr/>
      </dsp:nvSpPr>
      <dsp:spPr>
        <a:xfrm>
          <a:off x="6346971" y="1496299"/>
          <a:ext cx="4686057" cy="1196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43" tIns="126643" rIns="126643" bIns="1266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Uses cases and AFINN sentiment analysis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K-mean Clustering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Outcome</a:t>
          </a:r>
          <a:endParaRPr lang="en-US" sz="1800" kern="1200"/>
        </a:p>
      </dsp:txBody>
      <dsp:txXfrm>
        <a:off x="6346971" y="1496299"/>
        <a:ext cx="4686057" cy="1196630"/>
      </dsp:txXfrm>
    </dsp:sp>
    <dsp:sp modelId="{751603F0-4494-453B-83DB-AEFCCD1930DB}">
      <dsp:nvSpPr>
        <dsp:cNvPr id="0" name=""/>
        <dsp:cNvSpPr/>
      </dsp:nvSpPr>
      <dsp:spPr>
        <a:xfrm>
          <a:off x="0" y="2992087"/>
          <a:ext cx="11033029" cy="11966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6A0EB-4049-4E5F-BC22-735DE9F87EC5}">
      <dsp:nvSpPr>
        <dsp:cNvPr id="0" name=""/>
        <dsp:cNvSpPr/>
      </dsp:nvSpPr>
      <dsp:spPr>
        <a:xfrm>
          <a:off x="361980" y="3261329"/>
          <a:ext cx="658146" cy="6581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B842D-4F46-4E1A-BE36-ADA25A2FF093}">
      <dsp:nvSpPr>
        <dsp:cNvPr id="0" name=""/>
        <dsp:cNvSpPr/>
      </dsp:nvSpPr>
      <dsp:spPr>
        <a:xfrm>
          <a:off x="1382108" y="2992087"/>
          <a:ext cx="4964863" cy="1196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43" tIns="126643" rIns="126643" bIns="1266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Recommendation</a:t>
          </a:r>
          <a:endParaRPr lang="en-US" sz="2500" kern="1200"/>
        </a:p>
      </dsp:txBody>
      <dsp:txXfrm>
        <a:off x="1382108" y="2992087"/>
        <a:ext cx="4964863" cy="1196630"/>
      </dsp:txXfrm>
    </dsp:sp>
    <dsp:sp modelId="{449B3F21-9D61-472D-8F3A-2A814C582003}">
      <dsp:nvSpPr>
        <dsp:cNvPr id="0" name=""/>
        <dsp:cNvSpPr/>
      </dsp:nvSpPr>
      <dsp:spPr>
        <a:xfrm>
          <a:off x="6346971" y="2992087"/>
          <a:ext cx="4686057" cy="1196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43" tIns="126643" rIns="126643" bIns="1266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Cross validations 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Train and Predict</a:t>
          </a:r>
          <a:endParaRPr lang="en-US" sz="1800" kern="1200"/>
        </a:p>
      </dsp:txBody>
      <dsp:txXfrm>
        <a:off x="6346971" y="2992087"/>
        <a:ext cx="4686057" cy="11966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6FBC0-01E2-4C53-A49F-7C9E28148645}">
      <dsp:nvSpPr>
        <dsp:cNvPr id="0" name=""/>
        <dsp:cNvSpPr/>
      </dsp:nvSpPr>
      <dsp:spPr>
        <a:xfrm>
          <a:off x="818514" y="2168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DF3DE-9613-4D21-A556-DA923A9D6B5E}">
      <dsp:nvSpPr>
        <dsp:cNvPr id="0" name=""/>
        <dsp:cNvSpPr/>
      </dsp:nvSpPr>
      <dsp:spPr>
        <a:xfrm>
          <a:off x="818514" y="171195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3600" b="1" kern="1200"/>
            <a:t>Use Cases:</a:t>
          </a:r>
          <a:endParaRPr lang="en-US" sz="3600" kern="1200"/>
        </a:p>
      </dsp:txBody>
      <dsp:txXfrm>
        <a:off x="818514" y="1711954"/>
        <a:ext cx="4320000" cy="648000"/>
      </dsp:txXfrm>
    </dsp:sp>
    <dsp:sp modelId="{9A12CFE5-93C2-4DDF-B632-47A4BD2683BF}">
      <dsp:nvSpPr>
        <dsp:cNvPr id="0" name=""/>
        <dsp:cNvSpPr/>
      </dsp:nvSpPr>
      <dsp:spPr>
        <a:xfrm>
          <a:off x="818514" y="2442871"/>
          <a:ext cx="4320000" cy="172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700" kern="1200" dirty="0"/>
            <a:t>Target individuals to improve their service.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700" kern="1200" dirty="0"/>
            <a:t>Track customer sentiment over time.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700" kern="1200" dirty="0"/>
            <a:t>Determine if a particular customer segment feel more strongly about your product.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700" kern="1200" dirty="0"/>
            <a:t>Track how a change in product or service affects how customers feel.</a:t>
          </a:r>
          <a:endParaRPr lang="en-US" sz="1700" kern="1200" dirty="0"/>
        </a:p>
      </dsp:txBody>
      <dsp:txXfrm>
        <a:off x="818514" y="2442871"/>
        <a:ext cx="4320000" cy="1724674"/>
      </dsp:txXfrm>
    </dsp:sp>
    <dsp:sp modelId="{28F1C762-9BB7-4CF5-AA43-6C838DBBBA02}">
      <dsp:nvSpPr>
        <dsp:cNvPr id="0" name=""/>
        <dsp:cNvSpPr/>
      </dsp:nvSpPr>
      <dsp:spPr>
        <a:xfrm>
          <a:off x="5894514" y="2168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D807F-0985-4FB3-AC4F-89A0A5988E65}">
      <dsp:nvSpPr>
        <dsp:cNvPr id="0" name=""/>
        <dsp:cNvSpPr/>
      </dsp:nvSpPr>
      <dsp:spPr>
        <a:xfrm>
          <a:off x="5894514" y="171195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3600" b="1" kern="1200" dirty="0"/>
            <a:t>AFINN lexicon:</a:t>
          </a:r>
          <a:r>
            <a:rPr lang="en-IN" sz="3600" kern="1200" dirty="0"/>
            <a:t> </a:t>
          </a:r>
          <a:endParaRPr lang="en-US" sz="3600" kern="1200" dirty="0"/>
        </a:p>
      </dsp:txBody>
      <dsp:txXfrm>
        <a:off x="5894514" y="1711954"/>
        <a:ext cx="4320000" cy="648000"/>
      </dsp:txXfrm>
    </dsp:sp>
    <dsp:sp modelId="{CFB0A63A-58D8-497F-85EA-243F09BE1A9B}">
      <dsp:nvSpPr>
        <dsp:cNvPr id="0" name=""/>
        <dsp:cNvSpPr/>
      </dsp:nvSpPr>
      <dsp:spPr>
        <a:xfrm>
          <a:off x="5894514" y="2442871"/>
          <a:ext cx="4320000" cy="172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Wordlist-based approach for sentiment analysis.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Words score range from -5 to +5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Library contains over 3,300+ words </a:t>
          </a:r>
          <a:endParaRPr lang="en-US" sz="1700" kern="1200"/>
        </a:p>
      </dsp:txBody>
      <dsp:txXfrm>
        <a:off x="5894514" y="2442871"/>
        <a:ext cx="4320000" cy="1724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0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3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1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57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04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00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99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12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79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33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57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48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176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51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5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3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9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3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7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7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Sunday, August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51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04" r:id="rId6"/>
    <p:sldLayoutId id="2147483800" r:id="rId7"/>
    <p:sldLayoutId id="2147483801" r:id="rId8"/>
    <p:sldLayoutId id="2147483802" r:id="rId9"/>
    <p:sldLayoutId id="2147483803" r:id="rId10"/>
    <p:sldLayoutId id="214748380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8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hyperlink" Target="https://www.kaggle.com/nicapotato/womens-ecommerce-clothing-reviews" TargetMode="External"/><Relationship Id="rId2" Type="http://schemas.microsoft.com/office/2007/relationships/media" Target="../media/media4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E235C28D-9CEC-4B05-9DE3-8336B692F3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91" r="9091"/>
          <a:stretch/>
        </p:blipFill>
        <p:spPr>
          <a:xfrm>
            <a:off x="-2" y="-584452"/>
            <a:ext cx="12192002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1D7E3-3E1E-4057-A9D7-651D7B06D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114" y="620487"/>
            <a:ext cx="7982820" cy="2808514"/>
          </a:xfrm>
        </p:spPr>
        <p:txBody>
          <a:bodyPr anchor="b">
            <a:normAutofit/>
          </a:bodyPr>
          <a:lstStyle/>
          <a:p>
            <a:pPr algn="l"/>
            <a:r>
              <a:rPr lang="en-IN" sz="3100" b="1" dirty="0">
                <a:solidFill>
                  <a:schemeClr val="bg1"/>
                </a:solidFill>
              </a:rPr>
              <a:t>Customer Segmentation</a:t>
            </a:r>
            <a:br>
              <a:rPr lang="en-IN" sz="3100" b="1" dirty="0">
                <a:solidFill>
                  <a:schemeClr val="bg1"/>
                </a:solidFill>
              </a:rPr>
            </a:br>
            <a:r>
              <a:rPr lang="en-IN" sz="3100" b="1" dirty="0">
                <a:solidFill>
                  <a:schemeClr val="bg1"/>
                </a:solidFill>
              </a:rPr>
              <a:t>and </a:t>
            </a:r>
            <a:br>
              <a:rPr lang="en-IN" sz="3100" b="1" dirty="0">
                <a:solidFill>
                  <a:schemeClr val="bg1"/>
                </a:solidFill>
              </a:rPr>
            </a:br>
            <a:r>
              <a:rPr lang="en-IN" sz="3100" b="1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FAC85-C09C-4225-8D3F-3CDB8C484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114" y="3537139"/>
            <a:ext cx="4781006" cy="1136468"/>
          </a:xfrm>
        </p:spPr>
        <p:txBody>
          <a:bodyPr>
            <a:normAutofit/>
          </a:bodyPr>
          <a:lstStyle/>
          <a:p>
            <a:pPr algn="l"/>
            <a:r>
              <a:rPr lang="en-IN" sz="1800" dirty="0">
                <a:solidFill>
                  <a:schemeClr val="bg1"/>
                </a:solidFill>
              </a:rPr>
              <a:t>Using Age and Reviews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BF8BD-0739-4AE6-A554-98BB1AF2C591}"/>
              </a:ext>
            </a:extLst>
          </p:cNvPr>
          <p:cNvSpPr txBox="1"/>
          <p:nvPr/>
        </p:nvSpPr>
        <p:spPr>
          <a:xfrm>
            <a:off x="8300301" y="4449452"/>
            <a:ext cx="3700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Gourav Verma</a:t>
            </a:r>
          </a:p>
          <a:p>
            <a:r>
              <a:rPr lang="en-IN" dirty="0">
                <a:solidFill>
                  <a:schemeClr val="bg1"/>
                </a:solidFill>
              </a:rPr>
              <a:t>DSC-550 : Machine Learning</a:t>
            </a:r>
          </a:p>
          <a:p>
            <a:r>
              <a:rPr lang="en-IN" dirty="0">
                <a:solidFill>
                  <a:schemeClr val="bg1"/>
                </a:solidFill>
              </a:rPr>
              <a:t>Summer-2020</a:t>
            </a:r>
          </a:p>
          <a:p>
            <a:r>
              <a:rPr lang="en-IN" dirty="0">
                <a:solidFill>
                  <a:schemeClr val="bg1"/>
                </a:solidFill>
              </a:rPr>
              <a:t>Prof. Brant </a:t>
            </a:r>
            <a:r>
              <a:rPr lang="en-IN" dirty="0" err="1">
                <a:solidFill>
                  <a:schemeClr val="bg1"/>
                </a:solidFill>
              </a:rPr>
              <a:t>Abeln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Bellevue University, NE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022B61E-BF6D-4553-B728-6BFA3D146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16"/>
    </mc:Choice>
    <mc:Fallback>
      <p:transition spd="slow" advTm="61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C53F8DC-E65E-42A4-ABA3-AB41274F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A0DCA-FB5F-4B3D-997E-0E13983D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93" y="457199"/>
            <a:ext cx="5439264" cy="155672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 dirty="0"/>
              <a:t>Train and Predict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31B0C89-4F38-476D-8331-703951A11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995" y="2384714"/>
            <a:ext cx="4977350" cy="1682952"/>
          </a:xfrm>
        </p:spPr>
        <p:txBody>
          <a:bodyPr>
            <a:normAutofit/>
          </a:bodyPr>
          <a:lstStyle/>
          <a:p>
            <a:r>
              <a:rPr lang="en-US" sz="1600" b="1" dirty="0" err="1"/>
              <a:t>BaselineOnly</a:t>
            </a:r>
            <a:r>
              <a:rPr lang="en-US" sz="1600" b="1" dirty="0"/>
              <a:t> algorithm</a:t>
            </a:r>
            <a:r>
              <a:rPr lang="en-US" sz="1600" dirty="0"/>
              <a:t> has the lowest MAE and RMASE values.</a:t>
            </a:r>
          </a:p>
          <a:p>
            <a:r>
              <a:rPr lang="en-US" sz="1600" dirty="0"/>
              <a:t>Build model, fit and test using test-train split.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D7809B-33EF-47F7-A2A5-2C8477599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44" y="763527"/>
            <a:ext cx="5899608" cy="1512923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368004-1923-4C4F-8437-683374421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07" y="2425091"/>
            <a:ext cx="5861846" cy="158186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808F57C-E98A-4053-BD3D-4D04986C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D8121B-71ED-41BD-AA7C-9E5609999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BA45A-1E2B-4546-8441-06A7AD045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59" y="4402080"/>
            <a:ext cx="10858893" cy="158186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C241529-1CB7-45C3-90DB-EFEFE605D4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5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45"/>
    </mc:Choice>
    <mc:Fallback>
      <p:transition spd="slow" advTm="101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C729C-1088-4F0B-8560-117ACBBF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600" spc="750"/>
              <a:t>Thank you..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5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C0B9AD-4705-4D16-83E3-E5C1CDD09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4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59"/>
    </mc:Choice>
    <mc:Fallback>
      <p:transition spd="slow" advTm="29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6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0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4EFD4-5D9A-4155-9AEE-46B9F995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IN" sz="3200">
                <a:solidFill>
                  <a:schemeClr val="bg1"/>
                </a:solidFill>
              </a:rPr>
              <a:t>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2B789E-F937-4224-A57E-1AC3C924D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508434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3B3B25-1E55-446A-88D6-7FA34EB21C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2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04"/>
    </mc:Choice>
    <mc:Fallback>
      <p:transition spd="slow" advTm="38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00358-E065-4782-BEBF-0C0AA875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87D2-D621-4F29-AE4B-38DF32E26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2400" b="0" i="0" dirty="0">
                <a:effectLst/>
                <a:latin typeface="Helvetica Neue"/>
              </a:rPr>
              <a:t>Understanding customer sentiments is of paramount importance in marketing strategies today. Not only will it give companies an insight as to how customers perceive their products and/or services, but it will also give them an idea on how to improve their offers.</a:t>
            </a:r>
            <a:endParaRPr lang="en-IN" sz="2400" dirty="0"/>
          </a:p>
        </p:txBody>
      </p: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E5BCB91E-3C71-4BA5-858A-9F2931565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4639" y="648307"/>
            <a:ext cx="5090161" cy="50901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38E0AC62-BAAC-4635-AB0F-0BFDA2AB31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51"/>
    </mc:Choice>
    <mc:Fallback>
      <p:transition spd="slow" advTm="48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DAE16DC-24DF-4957-88AE-404BBE4E6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E9CC48-8F55-4830-A549-78BEE8EF8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9136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343ECA-CAAC-4723-88DF-CAFF1E366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8DAD46-AF62-4150-B04A-2C43CC32F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3202" y="154064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7938667-559E-4312-AE99-7A213F453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551441-973C-4D62-A067-55315F77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417C2-7088-4C30-BC72-6AC08766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anchor="ctr">
            <a:normAutofit/>
          </a:bodyPr>
          <a:lstStyle/>
          <a:p>
            <a:r>
              <a:rPr lang="en-IN" sz="3200">
                <a:solidFill>
                  <a:schemeClr val="bg1"/>
                </a:solidFill>
              </a:rPr>
              <a:t>data</a:t>
            </a:r>
          </a:p>
        </p:txBody>
      </p:sp>
      <p:pic>
        <p:nvPicPr>
          <p:cNvPr id="5" name="Picture 4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895812A-8D3E-44DA-B293-F484A32A96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41" b="-3"/>
          <a:stretch/>
        </p:blipFill>
        <p:spPr>
          <a:xfrm>
            <a:off x="3737213" y="554203"/>
            <a:ext cx="3311006" cy="26478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22AD65-6E7A-4FD8-860F-AA0688A36D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6" b="-5"/>
          <a:stretch/>
        </p:blipFill>
        <p:spPr>
          <a:xfrm>
            <a:off x="3750250" y="3598250"/>
            <a:ext cx="3284933" cy="26784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1B72-499A-4D19-9FAE-47890E6BD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2907" y="693271"/>
            <a:ext cx="4196589" cy="5446903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https://www.kaggle.com/nicapotato/womens-ecommerce-clothing-reviews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23486 rows</a:t>
            </a:r>
          </a:p>
          <a:p>
            <a:pPr>
              <a:buFontTx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</a:t>
            </a:r>
            <a:r>
              <a:rPr lang="en-IN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feature variables </a:t>
            </a:r>
          </a:p>
          <a:p>
            <a:pPr>
              <a:buFontTx/>
              <a:buChar char="-"/>
            </a:pPr>
            <a:r>
              <a:rPr lang="en-IN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Each row for a customer review</a:t>
            </a:r>
          </a:p>
          <a:p>
            <a:pPr>
              <a:buFontTx/>
              <a:buChar char="-"/>
            </a:pPr>
            <a:r>
              <a:rPr lang="en-I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Clothing ID</a:t>
            </a:r>
            <a:r>
              <a:rPr lang="en-IN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: Unique for each piece of cloth</a:t>
            </a:r>
          </a:p>
          <a:p>
            <a:pPr>
              <a:buFontTx/>
              <a:buChar char="-"/>
            </a:pPr>
            <a:r>
              <a:rPr lang="en-I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IN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: Range from 18-99</a:t>
            </a:r>
          </a:p>
          <a:p>
            <a:pPr>
              <a:buFontTx/>
              <a:buChar char="-"/>
            </a:pPr>
            <a:r>
              <a:rPr lang="en-I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Review Text</a:t>
            </a:r>
            <a:r>
              <a:rPr lang="en-IN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: String variable for the review </a:t>
            </a:r>
          </a:p>
          <a:p>
            <a:pPr>
              <a:buFontTx/>
              <a:buChar char="-"/>
            </a:pPr>
            <a:r>
              <a:rPr lang="en-I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Rating</a:t>
            </a:r>
            <a:r>
              <a:rPr lang="en-IN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: 1 Worst, to 5 Best</a:t>
            </a:r>
          </a:p>
          <a:p>
            <a:pPr>
              <a:buFontTx/>
              <a:buChar char="-"/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5A2E02A-7F59-4528-B15C-B0916899C9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4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32"/>
    </mc:Choice>
    <mc:Fallback>
      <p:transition spd="slow" advTm="50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203E7-CD60-433E-A14E-F5B68B0D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IN" sz="3200">
                <a:solidFill>
                  <a:schemeClr val="bg1"/>
                </a:solidFill>
              </a:rPr>
              <a:t>Customer Segmentation</a:t>
            </a: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3044DFBF-C0DC-41CE-86C3-5B18D17B5F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035437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D2B6566-1574-43E4-A0CC-38ABE41E1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0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627"/>
    </mc:Choice>
    <mc:Fallback>
      <p:transition spd="slow" advTm="135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ECBF6F-0423-4B0D-A4AF-7E2DFDC8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89321-F8FF-4927-91FE-A666A079A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87" y="820127"/>
            <a:ext cx="4359951" cy="1036949"/>
          </a:xfrm>
        </p:spPr>
        <p:txBody>
          <a:bodyPr anchor="t">
            <a:normAutofit/>
          </a:bodyPr>
          <a:lstStyle/>
          <a:p>
            <a:r>
              <a:rPr lang="en-IN" sz="3100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65B71-73C5-4BAA-A663-849FA8B4D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688" y="2413262"/>
            <a:ext cx="4077091" cy="3187502"/>
          </a:xfrm>
        </p:spPr>
        <p:txBody>
          <a:bodyPr>
            <a:normAutofit/>
          </a:bodyPr>
          <a:lstStyle/>
          <a:p>
            <a:r>
              <a:rPr lang="en-IN" sz="1600" b="1" dirty="0"/>
              <a:t>Drop</a:t>
            </a:r>
            <a:r>
              <a:rPr lang="en-IN" sz="1600" dirty="0"/>
              <a:t> null values.</a:t>
            </a:r>
          </a:p>
          <a:p>
            <a:r>
              <a:rPr lang="en-IN" sz="1600" dirty="0"/>
              <a:t>Generate user </a:t>
            </a:r>
            <a:r>
              <a:rPr lang="en-IN" sz="1600" b="1" dirty="0"/>
              <a:t>sentiment score</a:t>
            </a:r>
            <a:r>
              <a:rPr lang="en-IN" sz="1600" dirty="0"/>
              <a:t> for each review text using AFINN.</a:t>
            </a:r>
          </a:p>
          <a:p>
            <a:r>
              <a:rPr lang="en-IN" sz="1600" dirty="0"/>
              <a:t>+</a:t>
            </a:r>
            <a:r>
              <a:rPr lang="en-IN" sz="1600" dirty="0" err="1"/>
              <a:t>ve</a:t>
            </a:r>
            <a:r>
              <a:rPr lang="en-IN" sz="1600" dirty="0"/>
              <a:t> score means positive sentiment, -</a:t>
            </a:r>
            <a:r>
              <a:rPr lang="en-IN" sz="1600" dirty="0" err="1"/>
              <a:t>ve</a:t>
            </a:r>
            <a:r>
              <a:rPr lang="en-IN" sz="1600" dirty="0"/>
              <a:t> score means negative sentiment.</a:t>
            </a:r>
          </a:p>
          <a:p>
            <a:r>
              <a:rPr lang="en-IN" sz="1600" dirty="0"/>
              <a:t>Added highest negative score to each score, for having distribution on +</a:t>
            </a:r>
            <a:r>
              <a:rPr lang="en-IN" sz="1600" dirty="0" err="1"/>
              <a:t>ve</a:t>
            </a:r>
            <a:r>
              <a:rPr lang="en-IN" sz="1600" dirty="0"/>
              <a:t> side.</a:t>
            </a:r>
          </a:p>
          <a:p>
            <a:r>
              <a:rPr lang="en-IN" sz="1600" b="1" dirty="0"/>
              <a:t>Normalization</a:t>
            </a:r>
            <a:r>
              <a:rPr lang="en-IN" sz="1600" dirty="0"/>
              <a:t> using Log of sentiment score and age.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D4EF117-A67C-4DE3-B23E-B0D1B18BA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28" y="933253"/>
            <a:ext cx="3349781" cy="4668683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5C07775-951B-4F1D-8CD1-E31A904B6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236" y="1095256"/>
            <a:ext cx="3243965" cy="45055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DF3ABB-A6A5-42CC-BC47-1824E91CB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7D1F39-5908-4C23-ACF2-90EA66111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0DF9DB7-784F-469C-921A-DBCD432CE6BC}"/>
              </a:ext>
            </a:extLst>
          </p:cNvPr>
          <p:cNvSpPr/>
          <p:nvPr/>
        </p:nvSpPr>
        <p:spPr>
          <a:xfrm>
            <a:off x="7986100" y="2983227"/>
            <a:ext cx="961534" cy="598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E8C3C-E06D-46D1-8EAB-2B6F7C19CDFC}"/>
              </a:ext>
            </a:extLst>
          </p:cNvPr>
          <p:cNvSpPr/>
          <p:nvPr/>
        </p:nvSpPr>
        <p:spPr>
          <a:xfrm>
            <a:off x="5891321" y="5643799"/>
            <a:ext cx="1826394" cy="23400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Skewed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6B3C7-2C77-49FD-BBF2-09F6DC255224}"/>
              </a:ext>
            </a:extLst>
          </p:cNvPr>
          <p:cNvSpPr/>
          <p:nvPr/>
        </p:nvSpPr>
        <p:spPr>
          <a:xfrm>
            <a:off x="9301164" y="5645743"/>
            <a:ext cx="1826394" cy="23400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Normal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A965C22-749F-4DE5-B169-CBC0F8BA5A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7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71"/>
    </mc:Choice>
    <mc:Fallback>
      <p:transition spd="slow" advTm="73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C53F8DC-E65E-42A4-ABA3-AB41274F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3CA5E-5120-442B-9079-B1E69E00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49" y="457199"/>
            <a:ext cx="5524143" cy="1121791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 dirty="0"/>
              <a:t>K-mean clustering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94D94A04-C3F9-4226-95FF-581395B64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22" y="1681277"/>
            <a:ext cx="5681194" cy="4573408"/>
          </a:xfrm>
          <a:prstGeom prst="rect">
            <a:avLst/>
          </a:prstGeom>
        </p:spPr>
      </p:pic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FFD0017-4FD5-4405-A969-4914EA570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55" y="309067"/>
            <a:ext cx="4198234" cy="295784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808F57C-E98A-4053-BD3D-4D04986C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D8121B-71ED-41BD-AA7C-9E5609999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4368CB-5FDF-44CF-A8FA-A88A2B7B7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55" y="3400561"/>
            <a:ext cx="3173690" cy="2912208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6430D-421D-40AB-8206-EAB5A000D37D}"/>
              </a:ext>
            </a:extLst>
          </p:cNvPr>
          <p:cNvCxnSpPr/>
          <p:nvPr/>
        </p:nvCxnSpPr>
        <p:spPr>
          <a:xfrm rot="5400000" flipH="1" flipV="1">
            <a:off x="9039225" y="1885950"/>
            <a:ext cx="514350" cy="47625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CFDEE1-A469-44A9-9392-52D34B9ACE41}"/>
              </a:ext>
            </a:extLst>
          </p:cNvPr>
          <p:cNvSpPr txBox="1"/>
          <p:nvPr/>
        </p:nvSpPr>
        <p:spPr>
          <a:xfrm>
            <a:off x="9410700" y="1533199"/>
            <a:ext cx="29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6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39DF7FB-24DF-4B44-A6DB-022D7EDE7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5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30"/>
    </mc:Choice>
    <mc:Fallback>
      <p:transition spd="slow" advTm="95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618" x="625475" y="2501900"/>
          <p14:tracePt t="32626" x="974725" y="2773363"/>
          <p14:tracePt t="32634" x="1450975" y="3208338"/>
          <p14:tracePt t="32640" x="1735138" y="3611563"/>
          <p14:tracePt t="32648" x="1944688" y="3952875"/>
          <p14:tracePt t="32655" x="2147888" y="4429125"/>
          <p14:tracePt t="32662" x="2271713" y="4725988"/>
          <p14:tracePt t="32669" x="2378075" y="5049838"/>
          <p14:tracePt t="32677" x="2411413" y="5292725"/>
          <p14:tracePt t="32685" x="2420938" y="5449888"/>
          <p14:tracePt t="32692" x="2420938" y="5602288"/>
          <p14:tracePt t="32701" x="2416175" y="5718175"/>
          <p14:tracePt t="32707" x="2395538" y="5794375"/>
          <p14:tracePt t="32714" x="2360613" y="5870575"/>
          <p14:tracePt t="32721" x="2330450" y="5930900"/>
          <p14:tracePt t="32943" x="2335213" y="6032500"/>
          <p14:tracePt t="32950" x="2347913" y="6134100"/>
          <p14:tracePt t="32958" x="2357438" y="6219825"/>
          <p14:tracePt t="32964" x="2370138" y="6305550"/>
          <p14:tracePt t="32971" x="2390775" y="6394450"/>
          <p14:tracePt t="32979" x="2411413" y="6470650"/>
          <p14:tracePt t="32987" x="2446338" y="6530975"/>
          <p14:tracePt t="32993" x="2484438" y="6581775"/>
          <p14:tracePt t="33001" x="2540000" y="6650038"/>
          <p14:tracePt t="33007" x="2595563" y="6713538"/>
          <p14:tracePt t="33014" x="2659063" y="6756400"/>
          <p14:tracePt t="33022" x="2709863" y="6797675"/>
          <p14:tracePt t="33029" x="2760663" y="6837363"/>
          <p14:tracePt t="33036" x="2795588" y="6853238"/>
          <p14:tracePt t="33141" x="3152775" y="6688138"/>
          <p14:tracePt t="33147" x="3198813" y="6538913"/>
          <p14:tracePt t="33155" x="3211513" y="6399213"/>
          <p14:tracePt t="33162" x="3224213" y="6240463"/>
          <p14:tracePt t="33170" x="3224213" y="6113463"/>
          <p14:tracePt t="33176" x="3224213" y="5943600"/>
          <p14:tracePt t="33184" x="3224213" y="5815013"/>
          <p14:tracePt t="33190" x="3224213" y="5675313"/>
          <p14:tracePt t="33198" x="3224213" y="5548313"/>
          <p14:tracePt t="33205" x="3224213" y="5437188"/>
          <p14:tracePt t="33213" x="3224213" y="5322888"/>
          <p14:tracePt t="33220" x="3224213" y="5237163"/>
          <p14:tracePt t="33227" x="3224213" y="5176838"/>
          <p14:tracePt t="33235" x="3224213" y="5135563"/>
          <p14:tracePt t="33242" x="3224213" y="5113338"/>
          <p14:tracePt t="33251" x="3224213" y="5100638"/>
          <p14:tracePt t="33257" x="3224213" y="5083175"/>
          <p14:tracePt t="33265" x="3224213" y="5080000"/>
          <p14:tracePt t="33271" x="3224213" y="5075238"/>
          <p14:tracePt t="33390" x="3224213" y="5067300"/>
          <p14:tracePt t="33493" x="3224213" y="5062538"/>
          <p14:tracePt t="33500" x="3221038" y="5049838"/>
          <p14:tracePt t="33507" x="3206750" y="5032375"/>
          <p14:tracePt t="33515" x="3181350" y="5006975"/>
          <p14:tracePt t="33522" x="3160713" y="4994275"/>
          <p14:tracePt t="33529" x="3135313" y="4976813"/>
          <p14:tracePt t="33538" x="3100388" y="4960938"/>
          <p14:tracePt t="33544" x="3074988" y="4951413"/>
          <p14:tracePt t="33552" x="3054350" y="4935538"/>
          <p14:tracePt t="33558" x="3028950" y="4926013"/>
          <p14:tracePt t="33567" x="3016250" y="4922838"/>
          <p14:tracePt t="33572" x="3003550" y="4913313"/>
          <p14:tracePt t="33579" x="2986088" y="4905375"/>
          <p14:tracePt t="33587" x="2973388" y="4900613"/>
          <p14:tracePt t="33594" x="2947988" y="4892675"/>
          <p14:tracePt t="33602" x="2943225" y="4884738"/>
          <p14:tracePt t="33609" x="2935288" y="4879975"/>
          <p14:tracePt t="33616" x="2930525" y="4867275"/>
          <p14:tracePt t="33623" x="2922588" y="4867275"/>
          <p14:tracePt t="33631" x="2917825" y="4857750"/>
          <p14:tracePt t="33638" x="2914650" y="4857750"/>
          <p14:tracePt t="33645" x="2905125" y="4857750"/>
          <p14:tracePt t="33653" x="2892425" y="4857750"/>
          <p14:tracePt t="41998" x="2879725" y="4870450"/>
          <p14:tracePt t="42005" x="2862263" y="4879975"/>
          <p14:tracePt t="42013" x="2841625" y="4884738"/>
          <p14:tracePt t="42020" x="2808288" y="4892675"/>
          <p14:tracePt t="42028" x="2773363" y="4900613"/>
          <p14:tracePt t="42036" x="2730500" y="4900613"/>
          <p14:tracePt t="42042" x="2689225" y="4900613"/>
          <p14:tracePt t="42050" x="2628900" y="4900613"/>
          <p14:tracePt t="42057" x="2570163" y="4897438"/>
          <p14:tracePt t="42063" x="2484438" y="4884738"/>
          <p14:tracePt t="42071" x="2408238" y="4875213"/>
          <p14:tracePt t="42078" x="2365375" y="4867275"/>
          <p14:tracePt t="42085" x="2317750" y="4857750"/>
          <p14:tracePt t="42093" x="2284413" y="4849813"/>
          <p14:tracePt t="42101" x="2251075" y="4841875"/>
          <p14:tracePt t="42107" x="2228850" y="4832350"/>
          <p14:tracePt t="42115" x="2203450" y="4824413"/>
          <p14:tracePt t="42122" x="2173288" y="4816475"/>
          <p14:tracePt t="42130" x="2147888" y="4806950"/>
          <p14:tracePt t="42137" x="2127250" y="4799013"/>
          <p14:tracePt t="42145" x="2092325" y="4799013"/>
          <p14:tracePt t="42152" x="2071688" y="4794250"/>
          <p14:tracePt t="42159" x="2054225" y="4794250"/>
          <p14:tracePt t="42167" x="2041525" y="4794250"/>
          <p14:tracePt t="42174" x="2020888" y="4794250"/>
          <p14:tracePt t="42182" x="2016125" y="4794250"/>
          <p14:tracePt t="42188" x="1998663" y="4794250"/>
          <p14:tracePt t="42195" x="1995488" y="4794250"/>
          <p14:tracePt t="42203" x="1990725" y="4794250"/>
          <p14:tracePt t="42210" x="1982788" y="4794250"/>
          <p14:tracePt t="42217" x="1978025" y="4794250"/>
          <p14:tracePt t="42225" x="1970088" y="4794250"/>
          <p14:tracePt t="42232" x="1957388" y="4794250"/>
          <p14:tracePt t="42240" x="1952625" y="4794250"/>
          <p14:tracePt t="42460" x="2033588" y="4794250"/>
          <p14:tracePt t="42468" x="2105025" y="4794250"/>
          <p14:tracePt t="42475" x="2165350" y="4794250"/>
          <p14:tracePt t="42482" x="2238375" y="4794250"/>
          <p14:tracePt t="42490" x="2309813" y="4799013"/>
          <p14:tracePt t="42498" x="2365375" y="4799013"/>
          <p14:tracePt t="42505" x="2436813" y="4799013"/>
          <p14:tracePt t="42512" x="2484438" y="4806950"/>
          <p14:tracePt t="42519" x="2514600" y="4806950"/>
          <p14:tracePt t="42527" x="2547938" y="4806950"/>
          <p14:tracePt t="42534" x="2570163" y="4806950"/>
          <p14:tracePt t="42541" x="2582863" y="4806950"/>
          <p14:tracePt t="42550" x="2598738" y="4806950"/>
          <p14:tracePt t="42556" x="2603500" y="4806950"/>
          <p14:tracePt t="42565" x="2616200" y="4806950"/>
          <p14:tracePt t="42570" x="2624138" y="4806950"/>
          <p14:tracePt t="42578" x="2628900" y="4806950"/>
          <p14:tracePt t="42585" x="2633663" y="4806950"/>
          <p14:tracePt t="42593" x="2641600" y="4806950"/>
          <p14:tracePt t="42600" x="2646363" y="4806950"/>
          <p14:tracePt t="42607" x="2654300" y="4806950"/>
          <p14:tracePt t="42617" x="2659063" y="4806950"/>
          <p14:tracePt t="42621" x="2662238" y="4806950"/>
          <p14:tracePt t="42628" x="2676525" y="4806950"/>
          <p14:tracePt t="42717" x="2684463" y="4806950"/>
          <p14:tracePt t="45484" x="2709863" y="4764088"/>
          <p14:tracePt t="45492" x="2730500" y="4700588"/>
          <p14:tracePt t="45498" x="2747963" y="4667250"/>
          <p14:tracePt t="45506" x="2790825" y="4603750"/>
          <p14:tracePt t="45514" x="2808288" y="4568825"/>
          <p14:tracePt t="45520" x="2849563" y="4505325"/>
          <p14:tracePt t="45528" x="2867025" y="4479925"/>
          <p14:tracePt t="45538" x="2901950" y="4432300"/>
          <p14:tracePt t="45544" x="2927350" y="4406900"/>
          <p14:tracePt t="45551" x="2943225" y="4394200"/>
          <p14:tracePt t="45558" x="2965450" y="4378325"/>
          <p14:tracePt t="45566" x="2981325" y="4360863"/>
          <p14:tracePt t="45572" x="2990850" y="4348163"/>
          <p14:tracePt t="45580" x="2995613" y="4343400"/>
          <p14:tracePt t="45588" x="2998788" y="4335463"/>
          <p14:tracePt t="45596" x="3008313" y="4330700"/>
          <p14:tracePt t="45604" x="3011488" y="4322763"/>
          <p14:tracePt t="52003" x="3122613" y="4246563"/>
          <p14:tracePt t="52010" x="3300413" y="4110038"/>
          <p14:tracePt t="52017" x="3406775" y="4029075"/>
          <p14:tracePt t="52025" x="3500438" y="3948113"/>
          <p14:tracePt t="52032" x="3565525" y="3892550"/>
          <p14:tracePt t="52039" x="3659188" y="3824288"/>
          <p14:tracePt t="52046" x="3748088" y="3778250"/>
          <p14:tracePt t="52054" x="3836988" y="3722688"/>
          <p14:tracePt t="52061" x="3900488" y="3687763"/>
          <p14:tracePt t="52069" x="3963988" y="3667125"/>
          <p14:tracePt t="52075" x="3998913" y="3649663"/>
          <p14:tracePt t="52084" x="4032250" y="3641725"/>
          <p14:tracePt t="52090" x="4044950" y="3636963"/>
          <p14:tracePt t="52097" x="4062413" y="3621088"/>
          <p14:tracePt t="52104" x="4067175" y="3621088"/>
          <p14:tracePt t="52112" x="4070350" y="3621088"/>
          <p14:tracePt t="52119" x="4079875" y="3621088"/>
          <p14:tracePt t="58160" x="4075113" y="3646488"/>
          <p14:tracePt t="58167" x="4067175" y="3675063"/>
          <p14:tracePt t="58175" x="4057650" y="3722688"/>
          <p14:tracePt t="58182" x="4049713" y="3748088"/>
          <p14:tracePt t="58189" x="4032250" y="3781425"/>
          <p14:tracePt t="58198" x="4019550" y="3803650"/>
          <p14:tracePt t="58204" x="3981450" y="3833813"/>
          <p14:tracePt t="58211" x="3930650" y="3884613"/>
          <p14:tracePt t="58218" x="3867150" y="3914775"/>
          <p14:tracePt t="58225" x="3819525" y="3943350"/>
          <p14:tracePt t="58235" x="3756025" y="3978275"/>
          <p14:tracePt t="58241" x="3692525" y="3994150"/>
          <p14:tracePt t="58248" x="3649663" y="4006850"/>
          <p14:tracePt t="58255" x="3560763" y="4006850"/>
          <p14:tracePt t="58264" x="3462338" y="4006850"/>
          <p14:tracePt t="58269" x="3365500" y="4006850"/>
          <p14:tracePt t="58277" x="3292475" y="4006850"/>
          <p14:tracePt t="58284" x="3221038" y="4006850"/>
          <p14:tracePt t="58292" x="3165475" y="4006850"/>
          <p14:tracePt t="58299" x="3130550" y="4006850"/>
          <p14:tracePt t="58306" x="3079750" y="4006850"/>
          <p14:tracePt t="58315" x="3033713" y="4006850"/>
          <p14:tracePt t="58321" x="2973388" y="4016375"/>
          <p14:tracePt t="58329" x="2927350" y="4024313"/>
          <p14:tracePt t="58336" x="2867025" y="4033838"/>
          <p14:tracePt t="58343" x="2836863" y="4041775"/>
          <p14:tracePt t="58351" x="2790825" y="4054475"/>
          <p14:tracePt t="58358" x="2765425" y="4059238"/>
          <p14:tracePt t="58366" x="2743200" y="4075113"/>
          <p14:tracePt t="58372" x="2709863" y="4084638"/>
          <p14:tracePt t="58381" x="2676525" y="4092575"/>
          <p14:tracePt t="58387" x="2654300" y="4100513"/>
          <p14:tracePt t="58395" x="2608263" y="4110038"/>
          <p14:tracePt t="58402" x="2565400" y="4117975"/>
          <p14:tracePt t="58409" x="2517775" y="4117975"/>
          <p14:tracePt t="58417" x="2489200" y="4127500"/>
          <p14:tracePt t="58424" x="2454275" y="4127500"/>
          <p14:tracePt t="58432" x="2433638" y="4135438"/>
          <p14:tracePt t="58439" x="2408238" y="4135438"/>
          <p14:tracePt t="58447" x="2378075" y="4135438"/>
          <p14:tracePt t="58453" x="2360613" y="4140200"/>
          <p14:tracePt t="58461" x="2347913" y="4140200"/>
          <p14:tracePt t="58468" x="2335213" y="4140200"/>
          <p14:tracePt t="58475" x="2330450" y="4140200"/>
          <p14:tracePt t="58483" x="2322513" y="4140200"/>
          <p14:tracePt t="58490" x="2309813" y="4140200"/>
          <p14:tracePt t="58498" x="2305050" y="4140200"/>
          <p14:tracePt t="58504" x="2297113" y="4140200"/>
          <p14:tracePt t="58513" x="2292350" y="4140200"/>
          <p14:tracePt t="67210" x="2403475" y="4140200"/>
          <p14:tracePt t="67217" x="2705100" y="4140200"/>
          <p14:tracePt t="67224" x="2995613" y="4140200"/>
          <p14:tracePt t="67231" x="3148013" y="4152900"/>
          <p14:tracePt t="67238" x="3390900" y="4181475"/>
          <p14:tracePt t="67247" x="3611563" y="4211638"/>
          <p14:tracePt t="67253" x="3738563" y="4233863"/>
          <p14:tracePt t="67261" x="3841750" y="4267200"/>
          <p14:tracePt t="67268" x="3968750" y="4305300"/>
          <p14:tracePt t="67275" x="4070350" y="4325938"/>
          <p14:tracePt t="67283" x="4160838" y="4348163"/>
          <p14:tracePt t="67290" x="4237038" y="4394200"/>
          <p14:tracePt t="67298" x="4287838" y="4424363"/>
          <p14:tracePt t="67305" x="4335463" y="4441825"/>
          <p14:tracePt t="67314" x="4373563" y="4479925"/>
          <p14:tracePt t="67319" x="4424363" y="4510088"/>
          <p14:tracePt t="67327" x="4449763" y="4525963"/>
          <p14:tracePt t="67334" x="4470400" y="4543425"/>
          <p14:tracePt t="67341" x="4495800" y="4556125"/>
          <p14:tracePt t="67350" x="4530725" y="4586288"/>
          <p14:tracePt t="67356" x="4535488" y="4591050"/>
          <p14:tracePt t="67366" x="4543425" y="4594225"/>
          <p14:tracePt t="67371" x="4548188" y="4603750"/>
          <p14:tracePt t="67380" x="4556125" y="4606925"/>
          <p14:tracePt t="67386" x="4556125" y="4616450"/>
          <p14:tracePt t="67394" x="4560888" y="4619625"/>
          <p14:tracePt t="67400" x="4568825" y="4624388"/>
          <p14:tracePt t="67408" x="4581525" y="4632325"/>
          <p14:tracePt t="67416" x="4594225" y="4649788"/>
          <p14:tracePt t="67422" x="4606925" y="4649788"/>
          <p14:tracePt t="67431" x="4614863" y="4654550"/>
          <p14:tracePt t="67437" x="4629150" y="4662488"/>
          <p14:tracePt t="67444" x="4632325" y="4662488"/>
          <p14:tracePt t="67452" x="4649788" y="4667250"/>
          <p14:tracePt t="67459" x="4654550" y="4667250"/>
          <p14:tracePt t="67466" x="4657725" y="4667250"/>
          <p14:tracePt t="67474" x="4667250" y="4667250"/>
          <p14:tracePt t="67481" x="4670425" y="4667250"/>
          <p14:tracePt t="76357" x="4614863" y="4637088"/>
          <p14:tracePt t="76362" x="4538663" y="4603750"/>
          <p14:tracePt t="76369" x="4437063" y="4535488"/>
          <p14:tracePt t="76377" x="4330700" y="4487863"/>
          <p14:tracePt t="76385" x="4194175" y="4416425"/>
          <p14:tracePt t="76391" x="4092575" y="4356100"/>
          <p14:tracePt t="76399" x="3998913" y="4300538"/>
          <p14:tracePt t="76406" x="3935413" y="4259263"/>
          <p14:tracePt t="76414" x="3857625" y="4203700"/>
          <p14:tracePt t="76421" x="3768725" y="4156075"/>
          <p14:tracePt t="76428" x="3705225" y="4113213"/>
          <p14:tracePt t="76434" x="3624263" y="4059238"/>
          <p14:tracePt t="76443" x="3560763" y="4024313"/>
          <p14:tracePt t="76449" x="3497263" y="3981450"/>
          <p14:tracePt t="76457" x="3436938" y="3952875"/>
          <p14:tracePt t="76464" x="3411538" y="3935413"/>
          <p14:tracePt t="76472" x="3386138" y="3922713"/>
          <p14:tracePt t="76479" x="3352800" y="3892550"/>
          <p14:tracePt t="76486" x="3330575" y="3879850"/>
          <p14:tracePt t="76494" x="3305175" y="3862388"/>
          <p14:tracePt t="76501" x="3271838" y="3846513"/>
          <p14:tracePt t="76508" x="3246438" y="3829050"/>
          <p14:tracePt t="76515" x="3224213" y="3803650"/>
          <p14:tracePt t="76524" x="3198813" y="3790950"/>
          <p14:tracePt t="76532" x="3186113" y="3773488"/>
          <p14:tracePt t="76538" x="3168650" y="3765550"/>
          <p14:tracePt t="76546" x="3155950" y="3752850"/>
          <p14:tracePt t="76552" x="3140075" y="3735388"/>
          <p14:tracePt t="76560" x="3127375" y="3730625"/>
          <p14:tracePt t="76567" x="3117850" y="3722688"/>
          <p14:tracePt t="76575" x="3114675" y="3717925"/>
          <p14:tracePt t="76582" x="3105150" y="3717925"/>
          <p14:tracePt t="76589" x="3100388" y="3717925"/>
          <p14:tracePt t="76596" x="3092450" y="3709988"/>
          <p14:tracePt t="76604" x="3087688" y="3709988"/>
          <p14:tracePt t="76656" x="3084513" y="3709988"/>
          <p14:tracePt t="76758" x="3084513" y="3705225"/>
          <p14:tracePt t="92416" x="3021013" y="3768725"/>
          <p14:tracePt t="92424" x="2927350" y="3867150"/>
          <p14:tracePt t="92431" x="2833688" y="3960813"/>
          <p14:tracePt t="92438" x="2727325" y="4054475"/>
          <p14:tracePt t="92446" x="2501900" y="4203700"/>
          <p14:tracePt t="92453" x="2289175" y="4297363"/>
          <p14:tracePt t="92462" x="2170113" y="4343400"/>
          <p14:tracePt t="92467" x="2025650" y="4378325"/>
          <p14:tracePt t="92475" x="1871663" y="4391025"/>
          <p14:tracePt t="92482" x="1731963" y="4391025"/>
          <p14:tracePt t="92489" x="1646238" y="4391025"/>
          <p14:tracePt t="92498" x="1587500" y="4386263"/>
          <p14:tracePt t="92504" x="1547813" y="4368800"/>
          <p14:tracePt t="92511" x="1497013" y="4313238"/>
          <p14:tracePt t="92518" x="1466850" y="4249738"/>
          <p14:tracePt t="92526" x="1441450" y="4165600"/>
          <p14:tracePt t="92533" x="1450975" y="4092575"/>
          <p14:tracePt t="92540" x="1531938" y="3986213"/>
          <p14:tracePt t="92547" x="1800225" y="3794125"/>
          <p14:tracePt t="92555" x="2025650" y="3667125"/>
          <p14:tracePt t="92564" x="2727325" y="3373438"/>
          <p14:tracePt t="92570" x="3079750" y="3241675"/>
          <p14:tracePt t="92577" x="3760788" y="3109913"/>
          <p14:tracePt t="92584" x="4151313" y="3054350"/>
          <p14:tracePt t="92594" x="4389438" y="3041650"/>
          <p14:tracePt t="92599" x="4908550" y="3041650"/>
          <p14:tracePt t="92607" x="5024438" y="3071813"/>
          <p14:tracePt t="92614" x="5381625" y="3152775"/>
          <p14:tracePt t="92621" x="5649913" y="3249613"/>
          <p14:tracePt t="92630" x="5764213" y="3297238"/>
          <p14:tracePt t="92636" x="5883275" y="3368675"/>
          <p14:tracePt t="92644" x="6002338" y="3429000"/>
          <p14:tracePt t="92650" x="6091238" y="3484563"/>
          <p14:tracePt t="92657" x="6156325" y="3527425"/>
          <p14:tracePt t="92665" x="6210300" y="3581400"/>
          <p14:tracePt t="92673" x="6235700" y="3616325"/>
          <p14:tracePt t="92679" x="6253163" y="3641725"/>
          <p14:tracePt t="92687" x="6262688" y="3667125"/>
          <p14:tracePt t="92695" x="6275388" y="3679825"/>
          <p14:tracePt t="92702" x="6275388" y="3692525"/>
          <p14:tracePt t="92966" x="6959600" y="3598863"/>
          <p14:tracePt t="92973" x="7134225" y="3598863"/>
          <p14:tracePt t="92980" x="7853363" y="3598863"/>
          <p14:tracePt t="92988" x="8010525" y="3608388"/>
          <p14:tracePt t="92996" x="8448675" y="3692525"/>
          <p14:tracePt t="93003" x="8550275" y="3714750"/>
          <p14:tracePt t="93012" x="8623300" y="3735388"/>
          <p14:tracePt t="93018" x="8686800" y="3756025"/>
          <p14:tracePt t="93026" x="8745538" y="3778250"/>
          <p14:tracePt t="93033" x="8785225" y="3803650"/>
          <p14:tracePt t="93040" x="8813800" y="3811588"/>
          <p14:tracePt t="93049" x="8831263" y="3829050"/>
          <p14:tracePt t="93055" x="8843963" y="3841750"/>
          <p14:tracePt t="93061" x="8851900" y="3849688"/>
          <p14:tracePt t="93069" x="8856663" y="3854450"/>
          <p14:tracePt t="93078" x="8856663" y="3862388"/>
          <p14:tracePt t="93084" x="8856663" y="3867150"/>
          <p14:tracePt t="93113" x="8856663" y="3879850"/>
          <p14:tracePt t="93188" x="8856663" y="3887788"/>
          <p14:tracePt t="93297" x="8856663" y="3892550"/>
          <p14:tracePt t="93305" x="8856663" y="3897313"/>
          <p14:tracePt t="93319" x="8856663" y="3905250"/>
          <p14:tracePt t="93327" x="8856663" y="3910013"/>
          <p14:tracePt t="93598" x="9155113" y="3849688"/>
          <p14:tracePt t="93605" x="10009188" y="3667125"/>
          <p14:tracePt t="93613" x="10741025" y="3578225"/>
          <p14:tracePt t="93620" x="11222038" y="3475038"/>
          <p14:tracePt t="93629" x="11999913" y="34544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AB0684-A7B5-430E-8438-8C48A235C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" y="-3945"/>
            <a:ext cx="11879501" cy="63976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21274F-517E-4C69-AB92-8DB0B928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649221"/>
          </a:xfrm>
        </p:spPr>
        <p:txBody>
          <a:bodyPr/>
          <a:lstStyle/>
          <a:p>
            <a:r>
              <a:rPr lang="en-IN" dirty="0"/>
              <a:t>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D6713-B5AB-4076-8CDE-02197C7A297E}"/>
              </a:ext>
            </a:extLst>
          </p:cNvPr>
          <p:cNvSpPr txBox="1"/>
          <p:nvPr/>
        </p:nvSpPr>
        <p:spPr>
          <a:xfrm>
            <a:off x="1348033" y="1715678"/>
            <a:ext cx="10298783" cy="429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0 - Middle Aged customers with 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Negative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reviews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Middle Aged customers with 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Fairly Positive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reviews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Older customers with 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Positive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reviews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Young customers with 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Fairly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ositive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reviews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Older customers with 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Fairly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ositive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reviews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5 - Fairly young customers with 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Positive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reviews</a:t>
            </a:r>
          </a:p>
          <a:p>
            <a:endParaRPr lang="en-IN" dirty="0"/>
          </a:p>
          <a:p>
            <a:pPr>
              <a:lnSpc>
                <a:spcPct val="150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ranters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(unhappy customers) 	==&gt; Cluster 0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‘on the fence’ bunch 		==&gt; Cluster 1, 3 &amp; 4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ravers (happy customers) 	==&gt; Cluster 2, 5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A77328A-2073-4736-8DF2-79E192A29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8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657"/>
    </mc:Choice>
    <mc:Fallback>
      <p:transition spd="slow" advTm="104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203E7-CD60-433E-A14E-F5B68B0D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30" y="374427"/>
            <a:ext cx="10803271" cy="971512"/>
          </a:xfrm>
        </p:spPr>
        <p:txBody>
          <a:bodyPr anchor="ctr"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Recommendation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29BADD-85B9-4714-A235-BFAEE79B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3065"/>
            <a:ext cx="6188149" cy="45888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2000" dirty="0">
                <a:latin typeface="medium-content-serif-font"/>
              </a:rPr>
              <a:t>C</a:t>
            </a:r>
            <a:r>
              <a:rPr lang="en-IN" sz="2000" b="0" i="0" dirty="0">
                <a:effectLst/>
                <a:latin typeface="medium-content-serif-font"/>
              </a:rPr>
              <a:t>ollaborative filtering approach using </a:t>
            </a:r>
            <a:r>
              <a:rPr lang="en-IN" sz="2000" b="1" i="0" dirty="0">
                <a:effectLst/>
                <a:latin typeface="medium-content-serif-font"/>
              </a:rPr>
              <a:t>Surprise package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medium-content-serif-font"/>
              </a:rPr>
              <a:t>P</a:t>
            </a:r>
            <a:r>
              <a:rPr lang="en-US" sz="2000" b="0" i="0" dirty="0">
                <a:effectLst/>
                <a:latin typeface="medium-content-serif-font"/>
              </a:rPr>
              <a:t>redicts unknown ratings by using the similarities between users.</a:t>
            </a:r>
            <a:endParaRPr lang="en-US" sz="2000" dirty="0">
              <a:latin typeface="medium-content-serif-font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medium-content-serif-font"/>
              </a:rPr>
              <a:t>Train-Test split with 25% testing.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medium-content-serif-font"/>
              </a:rPr>
              <a:t>Cross validation for different recommender algorithms.</a:t>
            </a:r>
          </a:p>
          <a:p>
            <a:pPr>
              <a:lnSpc>
                <a:spcPct val="110000"/>
              </a:lnSpc>
            </a:pPr>
            <a:endParaRPr lang="en-US" sz="2000" b="1" dirty="0">
              <a:latin typeface="medium-content-serif-fon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edium-content-serif-font"/>
              </a:rPr>
              <a:t>MAE – </a:t>
            </a:r>
            <a:r>
              <a:rPr lang="en-US" sz="2000" dirty="0">
                <a:solidFill>
                  <a:srgbClr val="292929"/>
                </a:solidFill>
                <a:latin typeface="medium-content-serif-font"/>
              </a:rPr>
              <a:t>M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easure of the average magnitude of the errors in a set of predictions, without considering their direction.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medium-content-serif-fon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edium-content-serif-font"/>
              </a:rPr>
              <a:t>RMSE - </a:t>
            </a:r>
            <a:r>
              <a:rPr lang="en-US" sz="2000" dirty="0">
                <a:solidFill>
                  <a:srgbClr val="292929"/>
                </a:solidFill>
                <a:latin typeface="medium-content-serif-font"/>
              </a:rPr>
              <a:t>Q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uadratic scoring rule that also measures the average magnitude of the error.</a:t>
            </a:r>
            <a:endParaRPr lang="en-IN" dirty="0"/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E40B01-0E4C-40EA-8225-E05367102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949" y="1929885"/>
            <a:ext cx="5162106" cy="335474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03162E-6D7D-44B6-B20D-E9CA67F5B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8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625"/>
    </mc:Choice>
    <mc:Fallback>
      <p:transition spd="slow" advTm="128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Custom 5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94DD5"/>
      </a:accent6>
      <a:hlink>
        <a:srgbClr val="3F87B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Override1.xml><?xml version="1.0" encoding="utf-8"?>
<a:themeOverride xmlns:a="http://schemas.openxmlformats.org/drawingml/2006/main">
  <a:clrScheme name="Custom 5">
    <a:dk1>
      <a:sysClr val="windowText" lastClr="000000"/>
    </a:dk1>
    <a:lt1>
      <a:srgbClr val="FFFFFF"/>
    </a:lt1>
    <a:dk2>
      <a:srgbClr val="3C0F3A"/>
    </a:dk2>
    <a:lt2>
      <a:srgbClr val="F1F2F2"/>
    </a:lt2>
    <a:accent1>
      <a:srgbClr val="A6025C"/>
    </a:accent1>
    <a:accent2>
      <a:srgbClr val="92248E"/>
    </a:accent2>
    <a:accent3>
      <a:srgbClr val="DE95C4"/>
    </a:accent3>
    <a:accent4>
      <a:srgbClr val="FE4A00"/>
    </a:accent4>
    <a:accent5>
      <a:srgbClr val="DA002F"/>
    </a:accent5>
    <a:accent6>
      <a:srgbClr val="FF907A"/>
    </a:accent6>
    <a:hlink>
      <a:srgbClr val="CA71E4"/>
    </a:hlink>
    <a:folHlink>
      <a:srgbClr val="E45E4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458</Words>
  <Application>Microsoft Office PowerPoint</Application>
  <PresentationFormat>Widescreen</PresentationFormat>
  <Paragraphs>72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Avenir Next LT Pro</vt:lpstr>
      <vt:lpstr>Avenir Next LT Pro Light</vt:lpstr>
      <vt:lpstr>Calibri</vt:lpstr>
      <vt:lpstr>Century Gothic</vt:lpstr>
      <vt:lpstr>Elephant</vt:lpstr>
      <vt:lpstr>Helvetica Neue</vt:lpstr>
      <vt:lpstr>medium-content-serif-font</vt:lpstr>
      <vt:lpstr>GradientRiseVTI</vt:lpstr>
      <vt:lpstr>BrushVTI</vt:lpstr>
      <vt:lpstr>Customer Segmentation and  Recommendations</vt:lpstr>
      <vt:lpstr>content</vt:lpstr>
      <vt:lpstr>Problem statement</vt:lpstr>
      <vt:lpstr>data</vt:lpstr>
      <vt:lpstr>Customer Segmentation</vt:lpstr>
      <vt:lpstr>Data preparation</vt:lpstr>
      <vt:lpstr>K-mean clustering</vt:lpstr>
      <vt:lpstr>outcome</vt:lpstr>
      <vt:lpstr>Recommendation</vt:lpstr>
      <vt:lpstr>Train and Predict</vt:lpstr>
      <vt:lpstr>Thank you..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Segmentation and  Recommendations</dc:title>
  <dc:creator>Gourav Verma</dc:creator>
  <cp:lastModifiedBy>Gourav Verma</cp:lastModifiedBy>
  <cp:revision>4</cp:revision>
  <dcterms:created xsi:type="dcterms:W3CDTF">2020-08-02T22:57:16Z</dcterms:created>
  <dcterms:modified xsi:type="dcterms:W3CDTF">2020-08-03T00:57:15Z</dcterms:modified>
</cp:coreProperties>
</file>